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93" r:id="rId5"/>
    <p:sldId id="278" r:id="rId6"/>
    <p:sldId id="280" r:id="rId7"/>
    <p:sldId id="281" r:id="rId8"/>
    <p:sldId id="282" r:id="rId9"/>
    <p:sldId id="292" r:id="rId10"/>
    <p:sldId id="295" r:id="rId11"/>
    <p:sldId id="296" r:id="rId12"/>
    <p:sldId id="298" r:id="rId13"/>
    <p:sldId id="297" r:id="rId14"/>
    <p:sldId id="283" r:id="rId15"/>
    <p:sldId id="285" r:id="rId16"/>
    <p:sldId id="286" r:id="rId17"/>
    <p:sldId id="287" r:id="rId18"/>
    <p:sldId id="290" r:id="rId19"/>
    <p:sldId id="288" r:id="rId20"/>
    <p:sldId id="289" r:id="rId21"/>
    <p:sldId id="291" r:id="rId22"/>
    <p:sldId id="300" r:id="rId23"/>
    <p:sldId id="308" r:id="rId24"/>
    <p:sldId id="303" r:id="rId25"/>
    <p:sldId id="310" r:id="rId26"/>
    <p:sldId id="315" r:id="rId27"/>
    <p:sldId id="316" r:id="rId28"/>
    <p:sldId id="317" r:id="rId29"/>
    <p:sldId id="309" r:id="rId30"/>
    <p:sldId id="312" r:id="rId31"/>
    <p:sldId id="318" r:id="rId32"/>
    <p:sldId id="301" r:id="rId33"/>
    <p:sldId id="314" r:id="rId34"/>
  </p:sldIdLst>
  <p:sldSz cx="9144000" cy="6858000" type="screen4x3"/>
  <p:notesSz cx="6805613" cy="99441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76"/>
    <a:srgbClr val="FF7D28"/>
    <a:srgbClr val="AFC32D"/>
    <a:srgbClr val="005F8C"/>
    <a:srgbClr val="AA0546"/>
    <a:srgbClr val="9CB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0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obrovská" userId="3a90e907d77f448e" providerId="LiveId" clId="{F28068A5-8BAC-430B-BAAF-A0CD26B41502}"/>
    <pc:docChg chg="undo custSel addSld delSld modSld">
      <pc:chgData name="lucie obrovská" userId="3a90e907d77f448e" providerId="LiveId" clId="{F28068A5-8BAC-430B-BAAF-A0CD26B41502}" dt="2023-10-12T20:29:15.142" v="1420" actId="20577"/>
      <pc:docMkLst>
        <pc:docMk/>
      </pc:docMkLst>
      <pc:sldChg chg="addSp modSp mod">
        <pc:chgData name="lucie obrovská" userId="3a90e907d77f448e" providerId="LiveId" clId="{F28068A5-8BAC-430B-BAAF-A0CD26B41502}" dt="2023-10-12T19:53:35.523" v="397" actId="21"/>
        <pc:sldMkLst>
          <pc:docMk/>
          <pc:sldMk cId="3774413961" sldId="300"/>
        </pc:sldMkLst>
        <pc:spChg chg="mod">
          <ac:chgData name="lucie obrovská" userId="3a90e907d77f448e" providerId="LiveId" clId="{F28068A5-8BAC-430B-BAAF-A0CD26B41502}" dt="2023-10-12T19:53:35.523" v="397" actId="21"/>
          <ac:spMkLst>
            <pc:docMk/>
            <pc:sldMk cId="3774413961" sldId="300"/>
            <ac:spMk id="3" creationId="{00000000-0000-0000-0000-000000000000}"/>
          </ac:spMkLst>
        </pc:spChg>
        <pc:spChg chg="add mod">
          <ac:chgData name="lucie obrovská" userId="3a90e907d77f448e" providerId="LiveId" clId="{F28068A5-8BAC-430B-BAAF-A0CD26B41502}" dt="2023-10-12T19:50:55.714" v="296" actId="1076"/>
          <ac:spMkLst>
            <pc:docMk/>
            <pc:sldMk cId="3774413961" sldId="300"/>
            <ac:spMk id="6" creationId="{C9036238-F6A7-A920-1A31-A85A02C9F533}"/>
          </ac:spMkLst>
        </pc:spChg>
        <pc:spChg chg="add mod">
          <ac:chgData name="lucie obrovská" userId="3a90e907d77f448e" providerId="LiveId" clId="{F28068A5-8BAC-430B-BAAF-A0CD26B41502}" dt="2023-10-12T19:53:06.125" v="362" actId="1076"/>
          <ac:spMkLst>
            <pc:docMk/>
            <pc:sldMk cId="3774413961" sldId="300"/>
            <ac:spMk id="7" creationId="{B62E3C00-2004-5F0E-8070-DBA019F2BA73}"/>
          </ac:spMkLst>
        </pc:spChg>
      </pc:sldChg>
      <pc:sldChg chg="addSp delSp del mod">
        <pc:chgData name="lucie obrovská" userId="3a90e907d77f448e" providerId="LiveId" clId="{F28068A5-8BAC-430B-BAAF-A0CD26B41502}" dt="2023-10-12T19:39:26.179" v="160" actId="2696"/>
        <pc:sldMkLst>
          <pc:docMk/>
          <pc:sldMk cId="1536646998" sldId="302"/>
        </pc:sldMkLst>
        <pc:spChg chg="add del">
          <ac:chgData name="lucie obrovská" userId="3a90e907d77f448e" providerId="LiveId" clId="{F28068A5-8BAC-430B-BAAF-A0CD26B41502}" dt="2023-10-12T19:38:58.566" v="158" actId="22"/>
          <ac:spMkLst>
            <pc:docMk/>
            <pc:sldMk cId="1536646998" sldId="302"/>
            <ac:spMk id="7" creationId="{9CF51639-AD81-BB74-A67F-4D3245BF5F59}"/>
          </ac:spMkLst>
        </pc:spChg>
        <pc:spChg chg="add">
          <ac:chgData name="lucie obrovská" userId="3a90e907d77f448e" providerId="LiveId" clId="{F28068A5-8BAC-430B-BAAF-A0CD26B41502}" dt="2023-10-12T19:39:10.921" v="159" actId="22"/>
          <ac:spMkLst>
            <pc:docMk/>
            <pc:sldMk cId="1536646998" sldId="302"/>
            <ac:spMk id="9" creationId="{F56D6A79-A5CB-2887-02A3-1B195B360875}"/>
          </ac:spMkLst>
        </pc:spChg>
      </pc:sldChg>
      <pc:sldChg chg="modSp mod">
        <pc:chgData name="lucie obrovská" userId="3a90e907d77f448e" providerId="LiveId" clId="{F28068A5-8BAC-430B-BAAF-A0CD26B41502}" dt="2023-10-12T20:15:42.001" v="495" actId="27636"/>
        <pc:sldMkLst>
          <pc:docMk/>
          <pc:sldMk cId="2931957136" sldId="303"/>
        </pc:sldMkLst>
        <pc:spChg chg="mod">
          <ac:chgData name="lucie obrovská" userId="3a90e907d77f448e" providerId="LiveId" clId="{F28068A5-8BAC-430B-BAAF-A0CD26B41502}" dt="2023-10-12T19:39:43.987" v="214" actId="20577"/>
          <ac:spMkLst>
            <pc:docMk/>
            <pc:sldMk cId="2931957136" sldId="303"/>
            <ac:spMk id="2" creationId="{00000000-0000-0000-0000-000000000000}"/>
          </ac:spMkLst>
        </pc:spChg>
        <pc:spChg chg="mod">
          <ac:chgData name="lucie obrovská" userId="3a90e907d77f448e" providerId="LiveId" clId="{F28068A5-8BAC-430B-BAAF-A0CD26B41502}" dt="2023-10-12T20:15:42.001" v="495" actId="27636"/>
          <ac:spMkLst>
            <pc:docMk/>
            <pc:sldMk cId="2931957136" sldId="303"/>
            <ac:spMk id="3" creationId="{00000000-0000-0000-0000-000000000000}"/>
          </ac:spMkLst>
        </pc:spChg>
      </pc:sldChg>
      <pc:sldChg chg="del">
        <pc:chgData name="lucie obrovská" userId="3a90e907d77f448e" providerId="LiveId" clId="{F28068A5-8BAC-430B-BAAF-A0CD26B41502}" dt="2023-10-12T20:18:29.482" v="778" actId="2696"/>
        <pc:sldMkLst>
          <pc:docMk/>
          <pc:sldMk cId="3750509438" sldId="304"/>
        </pc:sldMkLst>
      </pc:sldChg>
      <pc:sldChg chg="del">
        <pc:chgData name="lucie obrovská" userId="3a90e907d77f448e" providerId="LiveId" clId="{F28068A5-8BAC-430B-BAAF-A0CD26B41502}" dt="2023-10-12T20:18:42.921" v="780" actId="2696"/>
        <pc:sldMkLst>
          <pc:docMk/>
          <pc:sldMk cId="2021434634" sldId="305"/>
        </pc:sldMkLst>
      </pc:sldChg>
      <pc:sldChg chg="del">
        <pc:chgData name="lucie obrovská" userId="3a90e907d77f448e" providerId="LiveId" clId="{F28068A5-8BAC-430B-BAAF-A0CD26B41502}" dt="2023-10-12T20:18:47.765" v="781" actId="2696"/>
        <pc:sldMkLst>
          <pc:docMk/>
          <pc:sldMk cId="2365255263" sldId="306"/>
        </pc:sldMkLst>
      </pc:sldChg>
      <pc:sldChg chg="modSp mod">
        <pc:chgData name="lucie obrovská" userId="3a90e907d77f448e" providerId="LiveId" clId="{F28068A5-8BAC-430B-BAAF-A0CD26B41502}" dt="2023-10-12T19:49:58.845" v="292" actId="1076"/>
        <pc:sldMkLst>
          <pc:docMk/>
          <pc:sldMk cId="2044185924" sldId="308"/>
        </pc:sldMkLst>
        <pc:spChg chg="mod">
          <ac:chgData name="lucie obrovská" userId="3a90e907d77f448e" providerId="LiveId" clId="{F28068A5-8BAC-430B-BAAF-A0CD26B41502}" dt="2023-10-12T19:48:08.874" v="216" actId="20577"/>
          <ac:spMkLst>
            <pc:docMk/>
            <pc:sldMk cId="2044185924" sldId="308"/>
            <ac:spMk id="3" creationId="{00000000-0000-0000-0000-000000000000}"/>
          </ac:spMkLst>
        </pc:spChg>
        <pc:spChg chg="mod">
          <ac:chgData name="lucie obrovská" userId="3a90e907d77f448e" providerId="LiveId" clId="{F28068A5-8BAC-430B-BAAF-A0CD26B41502}" dt="2023-10-12T19:49:58.845" v="292" actId="1076"/>
          <ac:spMkLst>
            <pc:docMk/>
            <pc:sldMk cId="2044185924" sldId="308"/>
            <ac:spMk id="12" creationId="{00000000-0000-0000-0000-000000000000}"/>
          </ac:spMkLst>
        </pc:spChg>
      </pc:sldChg>
      <pc:sldChg chg="add">
        <pc:chgData name="lucie obrovská" userId="3a90e907d77f448e" providerId="LiveId" clId="{F28068A5-8BAC-430B-BAAF-A0CD26B41502}" dt="2023-10-12T19:39:31.378" v="161" actId="2890"/>
        <pc:sldMkLst>
          <pc:docMk/>
          <pc:sldMk cId="1251242266" sldId="309"/>
        </pc:sldMkLst>
      </pc:sldChg>
      <pc:sldChg chg="modSp add mod">
        <pc:chgData name="lucie obrovská" userId="3a90e907d77f448e" providerId="LiveId" clId="{F28068A5-8BAC-430B-BAAF-A0CD26B41502}" dt="2023-10-12T20:28:21.377" v="1356" actId="20577"/>
        <pc:sldMkLst>
          <pc:docMk/>
          <pc:sldMk cId="1796994600" sldId="310"/>
        </pc:sldMkLst>
        <pc:spChg chg="mod">
          <ac:chgData name="lucie obrovská" userId="3a90e907d77f448e" providerId="LiveId" clId="{F28068A5-8BAC-430B-BAAF-A0CD26B41502}" dt="2023-10-12T20:28:21.377" v="1356" actId="20577"/>
          <ac:spMkLst>
            <pc:docMk/>
            <pc:sldMk cId="1796994600" sldId="310"/>
            <ac:spMk id="3" creationId="{00000000-0000-0000-0000-000000000000}"/>
          </ac:spMkLst>
        </pc:spChg>
      </pc:sldChg>
      <pc:sldChg chg="add">
        <pc:chgData name="lucie obrovská" userId="3a90e907d77f448e" providerId="LiveId" clId="{F28068A5-8BAC-430B-BAAF-A0CD26B41502}" dt="2023-10-12T20:18:34.738" v="779" actId="2890"/>
        <pc:sldMkLst>
          <pc:docMk/>
          <pc:sldMk cId="3630921668" sldId="311"/>
        </pc:sldMkLst>
      </pc:sldChg>
      <pc:sldChg chg="modSp add mod">
        <pc:chgData name="lucie obrovská" userId="3a90e907d77f448e" providerId="LiveId" clId="{F28068A5-8BAC-430B-BAAF-A0CD26B41502}" dt="2023-10-12T20:25:39.319" v="1214" actId="20577"/>
        <pc:sldMkLst>
          <pc:docMk/>
          <pc:sldMk cId="1065301764" sldId="312"/>
        </pc:sldMkLst>
        <pc:spChg chg="mod">
          <ac:chgData name="lucie obrovská" userId="3a90e907d77f448e" providerId="LiveId" clId="{F28068A5-8BAC-430B-BAAF-A0CD26B41502}" dt="2023-10-12T20:19:38.917" v="834" actId="20577"/>
          <ac:spMkLst>
            <pc:docMk/>
            <pc:sldMk cId="1065301764" sldId="312"/>
            <ac:spMk id="2" creationId="{00000000-0000-0000-0000-000000000000}"/>
          </ac:spMkLst>
        </pc:spChg>
        <pc:spChg chg="mod">
          <ac:chgData name="lucie obrovská" userId="3a90e907d77f448e" providerId="LiveId" clId="{F28068A5-8BAC-430B-BAAF-A0CD26B41502}" dt="2023-10-12T20:25:39.319" v="1214" actId="20577"/>
          <ac:spMkLst>
            <pc:docMk/>
            <pc:sldMk cId="1065301764" sldId="312"/>
            <ac:spMk id="3" creationId="{00000000-0000-0000-0000-000000000000}"/>
          </ac:spMkLst>
        </pc:spChg>
      </pc:sldChg>
      <pc:sldChg chg="modSp add mod">
        <pc:chgData name="lucie obrovská" userId="3a90e907d77f448e" providerId="LiveId" clId="{F28068A5-8BAC-430B-BAAF-A0CD26B41502}" dt="2023-10-12T20:29:15.142" v="1420" actId="20577"/>
        <pc:sldMkLst>
          <pc:docMk/>
          <pc:sldMk cId="1009639074" sldId="313"/>
        </pc:sldMkLst>
        <pc:spChg chg="mod">
          <ac:chgData name="lucie obrovská" userId="3a90e907d77f448e" providerId="LiveId" clId="{F28068A5-8BAC-430B-BAAF-A0CD26B41502}" dt="2023-10-12T20:29:15.142" v="1420" actId="20577"/>
          <ac:spMkLst>
            <pc:docMk/>
            <pc:sldMk cId="1009639074" sldId="313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6AA34E-1BC5-49EB-80BB-E8C6CD4194F3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407CA74-B3D6-4E87-925F-DA882519BB0B}">
      <dgm:prSet phldrT="[Text]"/>
      <dgm:spPr/>
      <dgm:t>
        <a:bodyPr/>
        <a:lstStyle/>
        <a:p>
          <a:r>
            <a:rPr lang="cs-CZ"/>
            <a:t>Poskytovatelé zdravotní podpory</a:t>
          </a:r>
        </a:p>
      </dgm:t>
    </dgm:pt>
    <dgm:pt modelId="{D5CFDB4C-580B-491B-9F2C-AC416FF19D60}" type="parTrans" cxnId="{E04AEA53-D131-4B13-AB22-1D971DB9BF18}">
      <dgm:prSet/>
      <dgm:spPr/>
      <dgm:t>
        <a:bodyPr/>
        <a:lstStyle/>
        <a:p>
          <a:endParaRPr lang="cs-CZ"/>
        </a:p>
      </dgm:t>
    </dgm:pt>
    <dgm:pt modelId="{DA6D46C4-8AB3-46BB-A5F5-14F0931F0621}" type="sibTrans" cxnId="{E04AEA53-D131-4B13-AB22-1D971DB9BF18}">
      <dgm:prSet/>
      <dgm:spPr/>
      <dgm:t>
        <a:bodyPr/>
        <a:lstStyle/>
        <a:p>
          <a:endParaRPr lang="cs-CZ"/>
        </a:p>
      </dgm:t>
    </dgm:pt>
    <dgm:pt modelId="{CA78EDA5-25D4-4407-8D8D-F8AF095DCD34}">
      <dgm:prSet phldrT="[Text]"/>
      <dgm:spPr/>
      <dgm:t>
        <a:bodyPr/>
        <a:lstStyle/>
        <a:p>
          <a:r>
            <a:rPr lang="cs-CZ"/>
            <a:t>Škola</a:t>
          </a:r>
        </a:p>
      </dgm:t>
    </dgm:pt>
    <dgm:pt modelId="{073ACB37-9A88-4DD8-9B8D-9457BFFC60BE}" type="parTrans" cxnId="{9DFADF20-156D-4F58-8E2B-68AB52C5AB2D}">
      <dgm:prSet/>
      <dgm:spPr/>
      <dgm:t>
        <a:bodyPr/>
        <a:lstStyle/>
        <a:p>
          <a:endParaRPr lang="cs-CZ"/>
        </a:p>
      </dgm:t>
    </dgm:pt>
    <dgm:pt modelId="{FC2BE72D-ABBC-46ED-A107-9BF87680330F}" type="sibTrans" cxnId="{9DFADF20-156D-4F58-8E2B-68AB52C5AB2D}">
      <dgm:prSet/>
      <dgm:spPr/>
      <dgm:t>
        <a:bodyPr/>
        <a:lstStyle/>
        <a:p>
          <a:endParaRPr lang="cs-CZ"/>
        </a:p>
      </dgm:t>
    </dgm:pt>
    <dgm:pt modelId="{6D4E8C91-F818-42E8-AA60-150B0B8CC0E0}">
      <dgm:prSet phldrT="[Text]"/>
      <dgm:spPr/>
      <dgm:t>
        <a:bodyPr/>
        <a:lstStyle/>
        <a:p>
          <a:r>
            <a:rPr lang="cs-CZ" dirty="0"/>
            <a:t>Poskytovatel zdravotních služeb</a:t>
          </a:r>
        </a:p>
      </dgm:t>
    </dgm:pt>
    <dgm:pt modelId="{4A9003AA-B586-47D2-99C1-D92EBD38CC68}" type="parTrans" cxnId="{34D56725-1318-4475-8E55-23BE9CED2066}">
      <dgm:prSet/>
      <dgm:spPr/>
      <dgm:t>
        <a:bodyPr/>
        <a:lstStyle/>
        <a:p>
          <a:endParaRPr lang="cs-CZ"/>
        </a:p>
      </dgm:t>
    </dgm:pt>
    <dgm:pt modelId="{019D6430-E52D-49D2-8ED7-4CFFFEC131B7}" type="sibTrans" cxnId="{34D56725-1318-4475-8E55-23BE9CED2066}">
      <dgm:prSet/>
      <dgm:spPr/>
      <dgm:t>
        <a:bodyPr/>
        <a:lstStyle/>
        <a:p>
          <a:endParaRPr lang="cs-CZ"/>
        </a:p>
      </dgm:t>
    </dgm:pt>
    <dgm:pt modelId="{D800F188-9E4D-4A9B-9B35-770144188F80}">
      <dgm:prSet phldrT="[Text]"/>
      <dgm:spPr/>
      <dgm:t>
        <a:bodyPr/>
        <a:lstStyle/>
        <a:p>
          <a:r>
            <a:rPr lang="cs-CZ"/>
            <a:t>Zákonný zástupce (rodič)</a:t>
          </a:r>
        </a:p>
      </dgm:t>
    </dgm:pt>
    <dgm:pt modelId="{95558951-B263-48B0-8BEB-41D9F43A5914}" type="parTrans" cxnId="{7DBAD0BD-0644-4DF8-96C8-EB82F26EB67D}">
      <dgm:prSet/>
      <dgm:spPr/>
      <dgm:t>
        <a:bodyPr/>
        <a:lstStyle/>
        <a:p>
          <a:endParaRPr lang="cs-CZ"/>
        </a:p>
      </dgm:t>
    </dgm:pt>
    <dgm:pt modelId="{D2BC35FF-C660-45BD-B6B5-44385F6058AE}" type="sibTrans" cxnId="{7DBAD0BD-0644-4DF8-96C8-EB82F26EB67D}">
      <dgm:prSet/>
      <dgm:spPr/>
      <dgm:t>
        <a:bodyPr/>
        <a:lstStyle/>
        <a:p>
          <a:endParaRPr lang="cs-CZ"/>
        </a:p>
      </dgm:t>
    </dgm:pt>
    <dgm:pt modelId="{66C7C4CA-F418-4F84-BA16-B1BD6358AED1}">
      <dgm:prSet phldrT="[Text]"/>
      <dgm:spPr/>
      <dgm:t>
        <a:bodyPr/>
        <a:lstStyle/>
        <a:p>
          <a:r>
            <a:rPr lang="cs-CZ"/>
            <a:t>Pedagogičtí pacovníci</a:t>
          </a:r>
        </a:p>
      </dgm:t>
    </dgm:pt>
    <dgm:pt modelId="{BC3EFFFF-2082-4541-94C3-BF9B814DD1B3}" type="parTrans" cxnId="{EE9B4F59-127C-4203-8318-5C1A2D5215FB}">
      <dgm:prSet/>
      <dgm:spPr/>
      <dgm:t>
        <a:bodyPr/>
        <a:lstStyle/>
        <a:p>
          <a:endParaRPr lang="cs-CZ"/>
        </a:p>
      </dgm:t>
    </dgm:pt>
    <dgm:pt modelId="{ABB89069-A3DD-458D-ABFB-9E9C8AB980D3}" type="sibTrans" cxnId="{EE9B4F59-127C-4203-8318-5C1A2D5215FB}">
      <dgm:prSet/>
      <dgm:spPr/>
      <dgm:t>
        <a:bodyPr/>
        <a:lstStyle/>
        <a:p>
          <a:endParaRPr lang="cs-CZ"/>
        </a:p>
      </dgm:t>
    </dgm:pt>
    <dgm:pt modelId="{81949A32-A01C-43AD-A12B-69EECC2D9D5F}">
      <dgm:prSet phldrT="[Text]"/>
      <dgm:spPr/>
      <dgm:t>
        <a:bodyPr/>
        <a:lstStyle/>
        <a:p>
          <a:r>
            <a:rPr lang="cs-CZ"/>
            <a:t>Nepedagogičtí pracovníci</a:t>
          </a:r>
        </a:p>
      </dgm:t>
    </dgm:pt>
    <dgm:pt modelId="{7FC4FE43-FF2E-4A02-855D-56D6D8ECE715}" type="parTrans" cxnId="{613ACC35-6FC2-445E-BA2E-F9155E440000}">
      <dgm:prSet/>
      <dgm:spPr/>
      <dgm:t>
        <a:bodyPr/>
        <a:lstStyle/>
        <a:p>
          <a:endParaRPr lang="cs-CZ"/>
        </a:p>
      </dgm:t>
    </dgm:pt>
    <dgm:pt modelId="{0735D338-06AE-41B2-BB00-177E7B730BEC}" type="sibTrans" cxnId="{613ACC35-6FC2-445E-BA2E-F9155E440000}">
      <dgm:prSet/>
      <dgm:spPr/>
      <dgm:t>
        <a:bodyPr/>
        <a:lstStyle/>
        <a:p>
          <a:endParaRPr lang="cs-CZ"/>
        </a:p>
      </dgm:t>
    </dgm:pt>
    <dgm:pt modelId="{10F957B3-EBAE-4066-A057-233CC04EA90E}">
      <dgm:prSet phldrT="[Text]"/>
      <dgm:spPr/>
      <dgm:t>
        <a:bodyPr/>
        <a:lstStyle/>
        <a:p>
          <a:r>
            <a:rPr lang="cs-CZ" b="0" i="0"/>
            <a:t>Praktická sestra</a:t>
          </a:r>
          <a:endParaRPr lang="cs-CZ"/>
        </a:p>
      </dgm:t>
    </dgm:pt>
    <dgm:pt modelId="{8EA683BF-3A6F-400B-A614-106112888A51}" type="parTrans" cxnId="{77A45670-E175-4A08-BA71-192DC30BB58F}">
      <dgm:prSet/>
      <dgm:spPr/>
      <dgm:t>
        <a:bodyPr/>
        <a:lstStyle/>
        <a:p>
          <a:endParaRPr lang="cs-CZ"/>
        </a:p>
      </dgm:t>
    </dgm:pt>
    <dgm:pt modelId="{E2989E01-793F-4584-AE76-0567D20CEFBD}" type="sibTrans" cxnId="{77A45670-E175-4A08-BA71-192DC30BB58F}">
      <dgm:prSet/>
      <dgm:spPr/>
      <dgm:t>
        <a:bodyPr/>
        <a:lstStyle/>
        <a:p>
          <a:endParaRPr lang="cs-CZ"/>
        </a:p>
      </dgm:t>
    </dgm:pt>
    <dgm:pt modelId="{B152D4FB-5D88-4CC3-9DFE-ECB1DBB72B97}">
      <dgm:prSet phldrT="[Text]"/>
      <dgm:spPr/>
      <dgm:t>
        <a:bodyPr/>
        <a:lstStyle/>
        <a:p>
          <a:r>
            <a:rPr lang="cs-CZ" dirty="0"/>
            <a:t>Poskytovatel sociálních služeb</a:t>
          </a:r>
        </a:p>
      </dgm:t>
    </dgm:pt>
    <dgm:pt modelId="{7C41E035-946C-431B-8585-96FCC0850010}" type="sibTrans" cxnId="{F56A2DCB-CA3D-40F4-AF1D-4CA1FEE955DB}">
      <dgm:prSet/>
      <dgm:spPr/>
      <dgm:t>
        <a:bodyPr/>
        <a:lstStyle/>
        <a:p>
          <a:endParaRPr lang="cs-CZ"/>
        </a:p>
      </dgm:t>
    </dgm:pt>
    <dgm:pt modelId="{8666DF5B-1B36-443C-9F73-A7308DE0D441}" type="parTrans" cxnId="{F56A2DCB-CA3D-40F4-AF1D-4CA1FEE955DB}">
      <dgm:prSet/>
      <dgm:spPr/>
      <dgm:t>
        <a:bodyPr/>
        <a:lstStyle/>
        <a:p>
          <a:endParaRPr lang="cs-CZ"/>
        </a:p>
      </dgm:t>
    </dgm:pt>
    <dgm:pt modelId="{38994E7E-81FF-4A05-81CA-226ED17368C8}">
      <dgm:prSet phldrT="[Text]"/>
      <dgm:spPr/>
      <dgm:t>
        <a:bodyPr/>
        <a:lstStyle/>
        <a:p>
          <a:r>
            <a:rPr lang="cs-CZ" b="0" i="0"/>
            <a:t>Všeobecná sestra</a:t>
          </a:r>
          <a:endParaRPr lang="cs-CZ"/>
        </a:p>
      </dgm:t>
    </dgm:pt>
    <dgm:pt modelId="{0C104BA1-E8C2-49EE-B02B-E26A28A2E933}" type="parTrans" cxnId="{BDCDF0FC-1E49-4DB1-8197-91959FA2A80F}">
      <dgm:prSet/>
      <dgm:spPr/>
      <dgm:t>
        <a:bodyPr/>
        <a:lstStyle/>
        <a:p>
          <a:endParaRPr lang="cs-CZ"/>
        </a:p>
      </dgm:t>
    </dgm:pt>
    <dgm:pt modelId="{6504C64B-6288-4F8C-85C3-2119D2EB1B41}" type="sibTrans" cxnId="{BDCDF0FC-1E49-4DB1-8197-91959FA2A80F}">
      <dgm:prSet/>
      <dgm:spPr/>
      <dgm:t>
        <a:bodyPr/>
        <a:lstStyle/>
        <a:p>
          <a:endParaRPr lang="cs-CZ"/>
        </a:p>
      </dgm:t>
    </dgm:pt>
    <dgm:pt modelId="{FDF4B7F8-96EB-4100-B69C-F2F9F8F77F1C}">
      <dgm:prSet phldrT="[Text]"/>
      <dgm:spPr/>
      <dgm:t>
        <a:bodyPr/>
        <a:lstStyle/>
        <a:p>
          <a:r>
            <a:rPr lang="cs-CZ"/>
            <a:t>Učitel</a:t>
          </a:r>
        </a:p>
      </dgm:t>
    </dgm:pt>
    <dgm:pt modelId="{D63B8BEE-93B0-4051-AAA3-2A26EEAA1A62}" type="parTrans" cxnId="{97CE4C59-2EE1-473E-8A69-AA4793349FAD}">
      <dgm:prSet/>
      <dgm:spPr/>
      <dgm:t>
        <a:bodyPr/>
        <a:lstStyle/>
        <a:p>
          <a:endParaRPr lang="cs-CZ"/>
        </a:p>
      </dgm:t>
    </dgm:pt>
    <dgm:pt modelId="{084AA131-3AFA-4CF3-9103-7176A499C149}" type="sibTrans" cxnId="{97CE4C59-2EE1-473E-8A69-AA4793349FAD}">
      <dgm:prSet/>
      <dgm:spPr/>
      <dgm:t>
        <a:bodyPr/>
        <a:lstStyle/>
        <a:p>
          <a:endParaRPr lang="cs-CZ"/>
        </a:p>
      </dgm:t>
    </dgm:pt>
    <dgm:pt modelId="{D6040246-BCDF-4C9E-8B0C-FF4544317274}">
      <dgm:prSet phldrT="[Text]"/>
      <dgm:spPr/>
      <dgm:t>
        <a:bodyPr/>
        <a:lstStyle/>
        <a:p>
          <a:r>
            <a:rPr lang="cs-CZ"/>
            <a:t>Asistent pedagoga</a:t>
          </a:r>
        </a:p>
      </dgm:t>
    </dgm:pt>
    <dgm:pt modelId="{63A948E1-DD92-46FC-A5E9-B81D26568025}" type="parTrans" cxnId="{7BBEE555-2A25-47BC-9D6E-2AE366280794}">
      <dgm:prSet/>
      <dgm:spPr/>
      <dgm:t>
        <a:bodyPr/>
        <a:lstStyle/>
        <a:p>
          <a:endParaRPr lang="cs-CZ"/>
        </a:p>
      </dgm:t>
    </dgm:pt>
    <dgm:pt modelId="{C7185116-DC72-4A6E-8901-553A1E203B41}" type="sibTrans" cxnId="{7BBEE555-2A25-47BC-9D6E-2AE366280794}">
      <dgm:prSet/>
      <dgm:spPr/>
      <dgm:t>
        <a:bodyPr/>
        <a:lstStyle/>
        <a:p>
          <a:endParaRPr lang="cs-CZ"/>
        </a:p>
      </dgm:t>
    </dgm:pt>
    <dgm:pt modelId="{A320F190-68B9-41A1-9943-57D206C28D2B}">
      <dgm:prSet phldrT="[Text]"/>
      <dgm:spPr/>
      <dgm:t>
        <a:bodyPr/>
        <a:lstStyle/>
        <a:p>
          <a:r>
            <a:rPr lang="cs-CZ"/>
            <a:t>Vychovatel</a:t>
          </a:r>
        </a:p>
      </dgm:t>
    </dgm:pt>
    <dgm:pt modelId="{31A486AC-059E-4D22-BB67-8AB4E8863055}" type="parTrans" cxnId="{A561F163-2A2B-413E-9001-9CD5260DE13A}">
      <dgm:prSet/>
      <dgm:spPr/>
      <dgm:t>
        <a:bodyPr/>
        <a:lstStyle/>
        <a:p>
          <a:endParaRPr lang="cs-CZ"/>
        </a:p>
      </dgm:t>
    </dgm:pt>
    <dgm:pt modelId="{F58019DC-2BBD-4CBB-AA62-3C2B4D1EEEB4}" type="sibTrans" cxnId="{A561F163-2A2B-413E-9001-9CD5260DE13A}">
      <dgm:prSet/>
      <dgm:spPr/>
      <dgm:t>
        <a:bodyPr/>
        <a:lstStyle/>
        <a:p>
          <a:endParaRPr lang="cs-CZ"/>
        </a:p>
      </dgm:t>
    </dgm:pt>
    <dgm:pt modelId="{BF925F1B-C28E-4207-BCB5-D2AB71BC5435}">
      <dgm:prSet phldrT="[Text]"/>
      <dgm:spPr/>
      <dgm:t>
        <a:bodyPr/>
        <a:lstStyle/>
        <a:p>
          <a:r>
            <a:rPr lang="cs-CZ"/>
            <a:t>Speciální pedagog</a:t>
          </a:r>
        </a:p>
      </dgm:t>
    </dgm:pt>
    <dgm:pt modelId="{B6CD4974-1EDE-43F7-A515-91B59B4F166A}" type="parTrans" cxnId="{67BDB942-191A-4BE3-B230-C75D4669D5A7}">
      <dgm:prSet/>
      <dgm:spPr/>
      <dgm:t>
        <a:bodyPr/>
        <a:lstStyle/>
        <a:p>
          <a:endParaRPr lang="cs-CZ"/>
        </a:p>
      </dgm:t>
    </dgm:pt>
    <dgm:pt modelId="{6F284BCB-B353-41A2-BD3C-73CE028F7B50}" type="sibTrans" cxnId="{67BDB942-191A-4BE3-B230-C75D4669D5A7}">
      <dgm:prSet/>
      <dgm:spPr/>
      <dgm:t>
        <a:bodyPr/>
        <a:lstStyle/>
        <a:p>
          <a:endParaRPr lang="cs-CZ"/>
        </a:p>
      </dgm:t>
    </dgm:pt>
    <dgm:pt modelId="{F55F8C3D-EB20-4180-8D49-32841AF18264}">
      <dgm:prSet phldrT="[Text]"/>
      <dgm:spPr/>
      <dgm:t>
        <a:bodyPr/>
        <a:lstStyle/>
        <a:p>
          <a:r>
            <a:rPr lang="cs-CZ"/>
            <a:t>Osobní asistent</a:t>
          </a:r>
        </a:p>
      </dgm:t>
    </dgm:pt>
    <dgm:pt modelId="{17726EA1-2B55-4BFF-92B6-938FA6BCD454}" type="parTrans" cxnId="{2D3BAFB5-6AF0-476D-BDE2-AAC1C46E2BE9}">
      <dgm:prSet/>
      <dgm:spPr/>
      <dgm:t>
        <a:bodyPr/>
        <a:lstStyle/>
        <a:p>
          <a:endParaRPr lang="cs-CZ"/>
        </a:p>
      </dgm:t>
    </dgm:pt>
    <dgm:pt modelId="{B2F6E7A5-78D6-45ED-9F4E-ADFA2D4A5B35}" type="sibTrans" cxnId="{2D3BAFB5-6AF0-476D-BDE2-AAC1C46E2BE9}">
      <dgm:prSet/>
      <dgm:spPr/>
      <dgm:t>
        <a:bodyPr/>
        <a:lstStyle/>
        <a:p>
          <a:endParaRPr lang="cs-CZ"/>
        </a:p>
      </dgm:t>
    </dgm:pt>
    <dgm:pt modelId="{DE211FEF-AF4E-4FE0-A995-09C185EC7A32}">
      <dgm:prSet phldrT="[Text]"/>
      <dgm:spPr/>
      <dgm:t>
        <a:bodyPr/>
        <a:lstStyle/>
        <a:p>
          <a:r>
            <a:rPr lang="cs-CZ"/>
            <a:t>Poskytovatelé domácí péče</a:t>
          </a:r>
        </a:p>
      </dgm:t>
    </dgm:pt>
    <dgm:pt modelId="{6D9A9946-0C81-4B11-B988-33F195F97DF5}" type="parTrans" cxnId="{7130779A-4823-4354-86B5-F5A588864D62}">
      <dgm:prSet/>
      <dgm:spPr/>
      <dgm:t>
        <a:bodyPr/>
        <a:lstStyle/>
        <a:p>
          <a:endParaRPr lang="cs-CZ"/>
        </a:p>
      </dgm:t>
    </dgm:pt>
    <dgm:pt modelId="{521B6C97-521B-4372-AA27-29DC5D738E6D}" type="sibTrans" cxnId="{7130779A-4823-4354-86B5-F5A588864D62}">
      <dgm:prSet/>
      <dgm:spPr/>
      <dgm:t>
        <a:bodyPr/>
        <a:lstStyle/>
        <a:p>
          <a:endParaRPr lang="cs-CZ"/>
        </a:p>
      </dgm:t>
    </dgm:pt>
    <dgm:pt modelId="{297418FD-788F-4B11-9D86-089AEBE478B8}">
      <dgm:prSet phldrT="[Text]"/>
      <dgm:spPr/>
      <dgm:t>
        <a:bodyPr/>
        <a:lstStyle/>
        <a:p>
          <a:r>
            <a:rPr lang="cs-CZ"/>
            <a:t>Školní asistent</a:t>
          </a:r>
        </a:p>
      </dgm:t>
    </dgm:pt>
    <dgm:pt modelId="{77B5C13D-0F3B-433D-9C45-B418CA8E0E4A}" type="sibTrans" cxnId="{2B6E62E1-9F5D-438D-82FA-A9128EC69DB3}">
      <dgm:prSet/>
      <dgm:spPr/>
      <dgm:t>
        <a:bodyPr/>
        <a:lstStyle/>
        <a:p>
          <a:endParaRPr lang="cs-CZ"/>
        </a:p>
      </dgm:t>
    </dgm:pt>
    <dgm:pt modelId="{0253C7A7-EF4B-490A-B5D6-043B37CC3266}" type="parTrans" cxnId="{2B6E62E1-9F5D-438D-82FA-A9128EC69DB3}">
      <dgm:prSet/>
      <dgm:spPr/>
      <dgm:t>
        <a:bodyPr/>
        <a:lstStyle/>
        <a:p>
          <a:endParaRPr lang="cs-CZ"/>
        </a:p>
      </dgm:t>
    </dgm:pt>
    <dgm:pt modelId="{082F76D7-415D-4C3C-A15B-D9490F424876}" type="pres">
      <dgm:prSet presAssocID="{636AA34E-1BC5-49EB-80BB-E8C6CD4194F3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8B9EA4A-026D-494F-897C-732F0DFCAE62}" type="pres">
      <dgm:prSet presAssocID="{9407CA74-B3D6-4E87-925F-DA882519BB0B}" presName="hierRoot1" presStyleCnt="0">
        <dgm:presLayoutVars>
          <dgm:hierBranch val="init"/>
        </dgm:presLayoutVars>
      </dgm:prSet>
      <dgm:spPr/>
    </dgm:pt>
    <dgm:pt modelId="{926C24CB-5B81-4AFD-87FA-C51D73928A7E}" type="pres">
      <dgm:prSet presAssocID="{9407CA74-B3D6-4E87-925F-DA882519BB0B}" presName="rootComposite1" presStyleCnt="0"/>
      <dgm:spPr/>
    </dgm:pt>
    <dgm:pt modelId="{25BE86FF-4678-4153-A2E6-8C40FF455919}" type="pres">
      <dgm:prSet presAssocID="{9407CA74-B3D6-4E87-925F-DA882519BB0B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A4FB88-7A32-4405-B77B-11B513F1B21A}" type="pres">
      <dgm:prSet presAssocID="{9407CA74-B3D6-4E87-925F-DA882519BB0B}" presName="topArc1" presStyleLbl="parChTrans1D1" presStyleIdx="0" presStyleCnt="32"/>
      <dgm:spPr/>
    </dgm:pt>
    <dgm:pt modelId="{E0CA5236-BDB6-4934-B0B0-B00515EDCF8B}" type="pres">
      <dgm:prSet presAssocID="{9407CA74-B3D6-4E87-925F-DA882519BB0B}" presName="bottomArc1" presStyleLbl="parChTrans1D1" presStyleIdx="1" presStyleCnt="32"/>
      <dgm:spPr/>
    </dgm:pt>
    <dgm:pt modelId="{D9562803-717E-4D93-99B8-4B36371A7CC7}" type="pres">
      <dgm:prSet presAssocID="{9407CA74-B3D6-4E87-925F-DA882519BB0B}" presName="topConnNode1" presStyleLbl="node1" presStyleIdx="0" presStyleCnt="0"/>
      <dgm:spPr/>
      <dgm:t>
        <a:bodyPr/>
        <a:lstStyle/>
        <a:p>
          <a:endParaRPr lang="cs-CZ"/>
        </a:p>
      </dgm:t>
    </dgm:pt>
    <dgm:pt modelId="{C76649B4-4A7B-4961-A0E7-3E2BD7DD0F9E}" type="pres">
      <dgm:prSet presAssocID="{9407CA74-B3D6-4E87-925F-DA882519BB0B}" presName="hierChild2" presStyleCnt="0"/>
      <dgm:spPr/>
    </dgm:pt>
    <dgm:pt modelId="{753382E1-954D-4402-AA89-E1AE2C4D2700}" type="pres">
      <dgm:prSet presAssocID="{073ACB37-9A88-4DD8-9B8D-9457BFFC60BE}" presName="Name28" presStyleLbl="parChTrans1D2" presStyleIdx="0" presStyleCnt="4"/>
      <dgm:spPr/>
      <dgm:t>
        <a:bodyPr/>
        <a:lstStyle/>
        <a:p>
          <a:endParaRPr lang="cs-CZ"/>
        </a:p>
      </dgm:t>
    </dgm:pt>
    <dgm:pt modelId="{A2F7C237-8EFA-479E-B240-0D4DC07B3D10}" type="pres">
      <dgm:prSet presAssocID="{CA78EDA5-25D4-4407-8D8D-F8AF095DCD34}" presName="hierRoot2" presStyleCnt="0">
        <dgm:presLayoutVars>
          <dgm:hierBranch val="init"/>
        </dgm:presLayoutVars>
      </dgm:prSet>
      <dgm:spPr/>
    </dgm:pt>
    <dgm:pt modelId="{214C5473-CE02-4990-9695-C665BE4409FD}" type="pres">
      <dgm:prSet presAssocID="{CA78EDA5-25D4-4407-8D8D-F8AF095DCD34}" presName="rootComposite2" presStyleCnt="0"/>
      <dgm:spPr/>
    </dgm:pt>
    <dgm:pt modelId="{2F6D4701-4050-43B2-AE36-1DBDFD931C71}" type="pres">
      <dgm:prSet presAssocID="{CA78EDA5-25D4-4407-8D8D-F8AF095DCD3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D95B14-7B08-45EE-8F81-4B2D8C5069E0}" type="pres">
      <dgm:prSet presAssocID="{CA78EDA5-25D4-4407-8D8D-F8AF095DCD34}" presName="topArc2" presStyleLbl="parChTrans1D1" presStyleIdx="2" presStyleCnt="32"/>
      <dgm:spPr/>
    </dgm:pt>
    <dgm:pt modelId="{354CEFAA-2ECA-41D1-B5F0-C2D7287A68E0}" type="pres">
      <dgm:prSet presAssocID="{CA78EDA5-25D4-4407-8D8D-F8AF095DCD34}" presName="bottomArc2" presStyleLbl="parChTrans1D1" presStyleIdx="3" presStyleCnt="32"/>
      <dgm:spPr/>
    </dgm:pt>
    <dgm:pt modelId="{BA5EC094-FECF-489F-B6CA-0228688D8BE6}" type="pres">
      <dgm:prSet presAssocID="{CA78EDA5-25D4-4407-8D8D-F8AF095DCD34}" presName="topConnNode2" presStyleLbl="node2" presStyleIdx="0" presStyleCnt="0"/>
      <dgm:spPr/>
      <dgm:t>
        <a:bodyPr/>
        <a:lstStyle/>
        <a:p>
          <a:endParaRPr lang="cs-CZ"/>
        </a:p>
      </dgm:t>
    </dgm:pt>
    <dgm:pt modelId="{9466861C-827D-4A97-BF04-5EE2F53972A4}" type="pres">
      <dgm:prSet presAssocID="{CA78EDA5-25D4-4407-8D8D-F8AF095DCD34}" presName="hierChild4" presStyleCnt="0"/>
      <dgm:spPr/>
    </dgm:pt>
    <dgm:pt modelId="{E079BD7E-9198-4CEA-A771-0D4C56C62AC1}" type="pres">
      <dgm:prSet presAssocID="{BC3EFFFF-2082-4541-94C3-BF9B814DD1B3}" presName="Name28" presStyleLbl="parChTrans1D3" presStyleIdx="0" presStyleCnt="4"/>
      <dgm:spPr/>
      <dgm:t>
        <a:bodyPr/>
        <a:lstStyle/>
        <a:p>
          <a:endParaRPr lang="cs-CZ"/>
        </a:p>
      </dgm:t>
    </dgm:pt>
    <dgm:pt modelId="{969916A3-F5BD-447C-9132-8534C11FD0E8}" type="pres">
      <dgm:prSet presAssocID="{66C7C4CA-F418-4F84-BA16-B1BD6358AED1}" presName="hierRoot2" presStyleCnt="0">
        <dgm:presLayoutVars>
          <dgm:hierBranch val="init"/>
        </dgm:presLayoutVars>
      </dgm:prSet>
      <dgm:spPr/>
    </dgm:pt>
    <dgm:pt modelId="{4712BEA1-EC4E-4B61-8F85-3FD4E8DDA89C}" type="pres">
      <dgm:prSet presAssocID="{66C7C4CA-F418-4F84-BA16-B1BD6358AED1}" presName="rootComposite2" presStyleCnt="0"/>
      <dgm:spPr/>
    </dgm:pt>
    <dgm:pt modelId="{1BAEB2B2-CCE3-47DD-81B0-4C908B5C92F8}" type="pres">
      <dgm:prSet presAssocID="{66C7C4CA-F418-4F84-BA16-B1BD6358AED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137E029-582B-4A32-A03E-5F74B4F8A285}" type="pres">
      <dgm:prSet presAssocID="{66C7C4CA-F418-4F84-BA16-B1BD6358AED1}" presName="topArc2" presStyleLbl="parChTrans1D1" presStyleIdx="4" presStyleCnt="32"/>
      <dgm:spPr/>
    </dgm:pt>
    <dgm:pt modelId="{EE6565D7-BE96-4D6C-83D0-05640E6D480B}" type="pres">
      <dgm:prSet presAssocID="{66C7C4CA-F418-4F84-BA16-B1BD6358AED1}" presName="bottomArc2" presStyleLbl="parChTrans1D1" presStyleIdx="5" presStyleCnt="32"/>
      <dgm:spPr/>
    </dgm:pt>
    <dgm:pt modelId="{ECB361EC-9259-4F74-A59D-CD40827C0370}" type="pres">
      <dgm:prSet presAssocID="{66C7C4CA-F418-4F84-BA16-B1BD6358AED1}" presName="topConnNode2" presStyleLbl="node3" presStyleIdx="0" presStyleCnt="0"/>
      <dgm:spPr/>
      <dgm:t>
        <a:bodyPr/>
        <a:lstStyle/>
        <a:p>
          <a:endParaRPr lang="cs-CZ"/>
        </a:p>
      </dgm:t>
    </dgm:pt>
    <dgm:pt modelId="{90D62C38-289E-43C0-A775-B0A09175C57E}" type="pres">
      <dgm:prSet presAssocID="{66C7C4CA-F418-4F84-BA16-B1BD6358AED1}" presName="hierChild4" presStyleCnt="0"/>
      <dgm:spPr/>
    </dgm:pt>
    <dgm:pt modelId="{BA64FA87-370B-4431-A4CB-E0351A25A3E1}" type="pres">
      <dgm:prSet presAssocID="{D63B8BEE-93B0-4051-AAA3-2A26EEAA1A62}" presName="Name28" presStyleLbl="parChTrans1D4" presStyleIdx="0" presStyleCnt="7"/>
      <dgm:spPr/>
      <dgm:t>
        <a:bodyPr/>
        <a:lstStyle/>
        <a:p>
          <a:endParaRPr lang="cs-CZ"/>
        </a:p>
      </dgm:t>
    </dgm:pt>
    <dgm:pt modelId="{5EE16F96-F8EB-4F9B-BC03-64AE1A14A79E}" type="pres">
      <dgm:prSet presAssocID="{FDF4B7F8-96EB-4100-B69C-F2F9F8F77F1C}" presName="hierRoot2" presStyleCnt="0">
        <dgm:presLayoutVars>
          <dgm:hierBranch val="init"/>
        </dgm:presLayoutVars>
      </dgm:prSet>
      <dgm:spPr/>
    </dgm:pt>
    <dgm:pt modelId="{A74E9743-E3AD-4C02-B0AE-2BA456383140}" type="pres">
      <dgm:prSet presAssocID="{FDF4B7F8-96EB-4100-B69C-F2F9F8F77F1C}" presName="rootComposite2" presStyleCnt="0"/>
      <dgm:spPr/>
    </dgm:pt>
    <dgm:pt modelId="{B5DBF00F-B64A-416E-A8D8-FF9C15529A40}" type="pres">
      <dgm:prSet presAssocID="{FDF4B7F8-96EB-4100-B69C-F2F9F8F77F1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08DCBEB-2C51-46DC-B5B6-DDBE783447B9}" type="pres">
      <dgm:prSet presAssocID="{FDF4B7F8-96EB-4100-B69C-F2F9F8F77F1C}" presName="topArc2" presStyleLbl="parChTrans1D1" presStyleIdx="6" presStyleCnt="32"/>
      <dgm:spPr/>
    </dgm:pt>
    <dgm:pt modelId="{9E8E5439-1545-40AD-9210-04A779C23791}" type="pres">
      <dgm:prSet presAssocID="{FDF4B7F8-96EB-4100-B69C-F2F9F8F77F1C}" presName="bottomArc2" presStyleLbl="parChTrans1D1" presStyleIdx="7" presStyleCnt="32"/>
      <dgm:spPr/>
    </dgm:pt>
    <dgm:pt modelId="{60A03CBE-23B4-4E77-A278-FB6B97548F6B}" type="pres">
      <dgm:prSet presAssocID="{FDF4B7F8-96EB-4100-B69C-F2F9F8F77F1C}" presName="topConnNode2" presStyleLbl="node4" presStyleIdx="0" presStyleCnt="0"/>
      <dgm:spPr/>
      <dgm:t>
        <a:bodyPr/>
        <a:lstStyle/>
        <a:p>
          <a:endParaRPr lang="cs-CZ"/>
        </a:p>
      </dgm:t>
    </dgm:pt>
    <dgm:pt modelId="{3194D7A1-AA33-417D-895C-371480246CE3}" type="pres">
      <dgm:prSet presAssocID="{FDF4B7F8-96EB-4100-B69C-F2F9F8F77F1C}" presName="hierChild4" presStyleCnt="0"/>
      <dgm:spPr/>
    </dgm:pt>
    <dgm:pt modelId="{E94CC3DE-A127-4477-A701-9879A428AE96}" type="pres">
      <dgm:prSet presAssocID="{FDF4B7F8-96EB-4100-B69C-F2F9F8F77F1C}" presName="hierChild5" presStyleCnt="0"/>
      <dgm:spPr/>
    </dgm:pt>
    <dgm:pt modelId="{0FBF4D7F-9634-42C7-920C-FF1FDA046F33}" type="pres">
      <dgm:prSet presAssocID="{B6CD4974-1EDE-43F7-A515-91B59B4F166A}" presName="Name28" presStyleLbl="parChTrans1D4" presStyleIdx="1" presStyleCnt="7"/>
      <dgm:spPr/>
      <dgm:t>
        <a:bodyPr/>
        <a:lstStyle/>
        <a:p>
          <a:endParaRPr lang="cs-CZ"/>
        </a:p>
      </dgm:t>
    </dgm:pt>
    <dgm:pt modelId="{B76131ED-2C8A-4D9C-AE55-01FC865574FC}" type="pres">
      <dgm:prSet presAssocID="{BF925F1B-C28E-4207-BCB5-D2AB71BC5435}" presName="hierRoot2" presStyleCnt="0">
        <dgm:presLayoutVars>
          <dgm:hierBranch val="init"/>
        </dgm:presLayoutVars>
      </dgm:prSet>
      <dgm:spPr/>
    </dgm:pt>
    <dgm:pt modelId="{D7DD3788-1BC7-4096-A0BB-CD6C2C612720}" type="pres">
      <dgm:prSet presAssocID="{BF925F1B-C28E-4207-BCB5-D2AB71BC5435}" presName="rootComposite2" presStyleCnt="0"/>
      <dgm:spPr/>
    </dgm:pt>
    <dgm:pt modelId="{2C346493-B6F0-4A08-90FE-9B7E0697A98B}" type="pres">
      <dgm:prSet presAssocID="{BF925F1B-C28E-4207-BCB5-D2AB71BC543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1799DC-22A8-4997-978A-4A3950ABDE4A}" type="pres">
      <dgm:prSet presAssocID="{BF925F1B-C28E-4207-BCB5-D2AB71BC5435}" presName="topArc2" presStyleLbl="parChTrans1D1" presStyleIdx="8" presStyleCnt="32"/>
      <dgm:spPr/>
    </dgm:pt>
    <dgm:pt modelId="{2C58E879-63FE-45EE-98C2-C5B90AB699FB}" type="pres">
      <dgm:prSet presAssocID="{BF925F1B-C28E-4207-BCB5-D2AB71BC5435}" presName="bottomArc2" presStyleLbl="parChTrans1D1" presStyleIdx="9" presStyleCnt="32"/>
      <dgm:spPr/>
    </dgm:pt>
    <dgm:pt modelId="{B9D534E7-0E75-404E-8773-773665F6202D}" type="pres">
      <dgm:prSet presAssocID="{BF925F1B-C28E-4207-BCB5-D2AB71BC5435}" presName="topConnNode2" presStyleLbl="node4" presStyleIdx="0" presStyleCnt="0"/>
      <dgm:spPr/>
      <dgm:t>
        <a:bodyPr/>
        <a:lstStyle/>
        <a:p>
          <a:endParaRPr lang="cs-CZ"/>
        </a:p>
      </dgm:t>
    </dgm:pt>
    <dgm:pt modelId="{2FA8D0C2-B069-403D-B238-CCEAA874D7B0}" type="pres">
      <dgm:prSet presAssocID="{BF925F1B-C28E-4207-BCB5-D2AB71BC5435}" presName="hierChild4" presStyleCnt="0"/>
      <dgm:spPr/>
    </dgm:pt>
    <dgm:pt modelId="{8096CE8D-B39B-4279-B6EE-5909BDE1FED3}" type="pres">
      <dgm:prSet presAssocID="{BF925F1B-C28E-4207-BCB5-D2AB71BC5435}" presName="hierChild5" presStyleCnt="0"/>
      <dgm:spPr/>
    </dgm:pt>
    <dgm:pt modelId="{21C003FF-5051-40C1-A633-438713CBC6FB}" type="pres">
      <dgm:prSet presAssocID="{63A948E1-DD92-46FC-A5E9-B81D26568025}" presName="Name28" presStyleLbl="parChTrans1D4" presStyleIdx="2" presStyleCnt="7"/>
      <dgm:spPr/>
      <dgm:t>
        <a:bodyPr/>
        <a:lstStyle/>
        <a:p>
          <a:endParaRPr lang="cs-CZ"/>
        </a:p>
      </dgm:t>
    </dgm:pt>
    <dgm:pt modelId="{D44614E6-D476-4B5A-B500-377006EA5206}" type="pres">
      <dgm:prSet presAssocID="{D6040246-BCDF-4C9E-8B0C-FF4544317274}" presName="hierRoot2" presStyleCnt="0">
        <dgm:presLayoutVars>
          <dgm:hierBranch val="init"/>
        </dgm:presLayoutVars>
      </dgm:prSet>
      <dgm:spPr/>
    </dgm:pt>
    <dgm:pt modelId="{18F26ED9-D1B9-48FF-8612-10D6BE0A4950}" type="pres">
      <dgm:prSet presAssocID="{D6040246-BCDF-4C9E-8B0C-FF4544317274}" presName="rootComposite2" presStyleCnt="0"/>
      <dgm:spPr/>
    </dgm:pt>
    <dgm:pt modelId="{6CEF4C0F-77B3-4229-ADFE-FFDFF336B692}" type="pres">
      <dgm:prSet presAssocID="{D6040246-BCDF-4C9E-8B0C-FF454431727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B26703A-DA94-4EEE-A7A0-D554FCE8EE50}" type="pres">
      <dgm:prSet presAssocID="{D6040246-BCDF-4C9E-8B0C-FF4544317274}" presName="topArc2" presStyleLbl="parChTrans1D1" presStyleIdx="10" presStyleCnt="32"/>
      <dgm:spPr/>
    </dgm:pt>
    <dgm:pt modelId="{8338856F-71A0-4976-AB66-13D866F01CB5}" type="pres">
      <dgm:prSet presAssocID="{D6040246-BCDF-4C9E-8B0C-FF4544317274}" presName="bottomArc2" presStyleLbl="parChTrans1D1" presStyleIdx="11" presStyleCnt="32"/>
      <dgm:spPr/>
    </dgm:pt>
    <dgm:pt modelId="{8257C219-C299-4718-9C83-E31A5EC8232D}" type="pres">
      <dgm:prSet presAssocID="{D6040246-BCDF-4C9E-8B0C-FF4544317274}" presName="topConnNode2" presStyleLbl="node4" presStyleIdx="0" presStyleCnt="0"/>
      <dgm:spPr/>
      <dgm:t>
        <a:bodyPr/>
        <a:lstStyle/>
        <a:p>
          <a:endParaRPr lang="cs-CZ"/>
        </a:p>
      </dgm:t>
    </dgm:pt>
    <dgm:pt modelId="{D8E6490C-C5F9-4745-9F7C-0472730C2AC2}" type="pres">
      <dgm:prSet presAssocID="{D6040246-BCDF-4C9E-8B0C-FF4544317274}" presName="hierChild4" presStyleCnt="0"/>
      <dgm:spPr/>
    </dgm:pt>
    <dgm:pt modelId="{35533E1D-71B8-4EE7-A2FB-84F92CC76F77}" type="pres">
      <dgm:prSet presAssocID="{D6040246-BCDF-4C9E-8B0C-FF4544317274}" presName="hierChild5" presStyleCnt="0"/>
      <dgm:spPr/>
    </dgm:pt>
    <dgm:pt modelId="{9E114CD0-4E12-4CFC-960C-230C9371B4EE}" type="pres">
      <dgm:prSet presAssocID="{31A486AC-059E-4D22-BB67-8AB4E8863055}" presName="Name28" presStyleLbl="parChTrans1D4" presStyleIdx="3" presStyleCnt="7"/>
      <dgm:spPr/>
      <dgm:t>
        <a:bodyPr/>
        <a:lstStyle/>
        <a:p>
          <a:endParaRPr lang="cs-CZ"/>
        </a:p>
      </dgm:t>
    </dgm:pt>
    <dgm:pt modelId="{FB7DC9E5-43F9-4DEE-A209-5334407AFAD8}" type="pres">
      <dgm:prSet presAssocID="{A320F190-68B9-41A1-9943-57D206C28D2B}" presName="hierRoot2" presStyleCnt="0">
        <dgm:presLayoutVars>
          <dgm:hierBranch val="init"/>
        </dgm:presLayoutVars>
      </dgm:prSet>
      <dgm:spPr/>
    </dgm:pt>
    <dgm:pt modelId="{9A8C2EFC-2440-46E2-BC9C-0C2176D2EFAB}" type="pres">
      <dgm:prSet presAssocID="{A320F190-68B9-41A1-9943-57D206C28D2B}" presName="rootComposite2" presStyleCnt="0"/>
      <dgm:spPr/>
    </dgm:pt>
    <dgm:pt modelId="{C7EB620C-0332-4781-99F6-8C8D687D8D4D}" type="pres">
      <dgm:prSet presAssocID="{A320F190-68B9-41A1-9943-57D206C28D2B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EFE2EB-F253-45EC-99E4-E24FD0D7F6C8}" type="pres">
      <dgm:prSet presAssocID="{A320F190-68B9-41A1-9943-57D206C28D2B}" presName="topArc2" presStyleLbl="parChTrans1D1" presStyleIdx="12" presStyleCnt="32"/>
      <dgm:spPr/>
    </dgm:pt>
    <dgm:pt modelId="{266DE784-B219-4F4F-B998-7EF31444B26A}" type="pres">
      <dgm:prSet presAssocID="{A320F190-68B9-41A1-9943-57D206C28D2B}" presName="bottomArc2" presStyleLbl="parChTrans1D1" presStyleIdx="13" presStyleCnt="32"/>
      <dgm:spPr/>
    </dgm:pt>
    <dgm:pt modelId="{D07691D3-C82F-4420-A135-F570E765DC2A}" type="pres">
      <dgm:prSet presAssocID="{A320F190-68B9-41A1-9943-57D206C28D2B}" presName="topConnNode2" presStyleLbl="node4" presStyleIdx="0" presStyleCnt="0"/>
      <dgm:spPr/>
      <dgm:t>
        <a:bodyPr/>
        <a:lstStyle/>
        <a:p>
          <a:endParaRPr lang="cs-CZ"/>
        </a:p>
      </dgm:t>
    </dgm:pt>
    <dgm:pt modelId="{E3B81488-0DB0-442C-9E96-5F7407A0553B}" type="pres">
      <dgm:prSet presAssocID="{A320F190-68B9-41A1-9943-57D206C28D2B}" presName="hierChild4" presStyleCnt="0"/>
      <dgm:spPr/>
    </dgm:pt>
    <dgm:pt modelId="{67218D44-642F-4EC9-84FE-ED053B9826DE}" type="pres">
      <dgm:prSet presAssocID="{A320F190-68B9-41A1-9943-57D206C28D2B}" presName="hierChild5" presStyleCnt="0"/>
      <dgm:spPr/>
    </dgm:pt>
    <dgm:pt modelId="{2A3C69FE-DE9C-4613-BC7A-9554E1E5583E}" type="pres">
      <dgm:prSet presAssocID="{66C7C4CA-F418-4F84-BA16-B1BD6358AED1}" presName="hierChild5" presStyleCnt="0"/>
      <dgm:spPr/>
    </dgm:pt>
    <dgm:pt modelId="{5FBABCCF-940C-425A-BE55-A443DA4FAAAA}" type="pres">
      <dgm:prSet presAssocID="{7FC4FE43-FF2E-4A02-855D-56D6D8ECE715}" presName="Name28" presStyleLbl="parChTrans1D3" presStyleIdx="1" presStyleCnt="4"/>
      <dgm:spPr/>
      <dgm:t>
        <a:bodyPr/>
        <a:lstStyle/>
        <a:p>
          <a:endParaRPr lang="cs-CZ"/>
        </a:p>
      </dgm:t>
    </dgm:pt>
    <dgm:pt modelId="{BF601017-23CD-4391-AF38-8A67E49B0430}" type="pres">
      <dgm:prSet presAssocID="{81949A32-A01C-43AD-A12B-69EECC2D9D5F}" presName="hierRoot2" presStyleCnt="0">
        <dgm:presLayoutVars>
          <dgm:hierBranch val="init"/>
        </dgm:presLayoutVars>
      </dgm:prSet>
      <dgm:spPr/>
    </dgm:pt>
    <dgm:pt modelId="{93641A0D-6DF6-4C8C-AFE1-72F4F7F058F6}" type="pres">
      <dgm:prSet presAssocID="{81949A32-A01C-43AD-A12B-69EECC2D9D5F}" presName="rootComposite2" presStyleCnt="0"/>
      <dgm:spPr/>
    </dgm:pt>
    <dgm:pt modelId="{D9668972-3236-4764-A3E8-C929E9BEAEB1}" type="pres">
      <dgm:prSet presAssocID="{81949A32-A01C-43AD-A12B-69EECC2D9D5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EE4DD7C-1F15-45FD-957C-3DDF783F881C}" type="pres">
      <dgm:prSet presAssocID="{81949A32-A01C-43AD-A12B-69EECC2D9D5F}" presName="topArc2" presStyleLbl="parChTrans1D1" presStyleIdx="14" presStyleCnt="32"/>
      <dgm:spPr/>
    </dgm:pt>
    <dgm:pt modelId="{071D9B77-0552-4059-BC71-055E57E5022D}" type="pres">
      <dgm:prSet presAssocID="{81949A32-A01C-43AD-A12B-69EECC2D9D5F}" presName="bottomArc2" presStyleLbl="parChTrans1D1" presStyleIdx="15" presStyleCnt="32"/>
      <dgm:spPr/>
    </dgm:pt>
    <dgm:pt modelId="{3E220F40-0D51-4919-B7BD-FB9554D8E1B2}" type="pres">
      <dgm:prSet presAssocID="{81949A32-A01C-43AD-A12B-69EECC2D9D5F}" presName="topConnNode2" presStyleLbl="node3" presStyleIdx="0" presStyleCnt="0"/>
      <dgm:spPr/>
      <dgm:t>
        <a:bodyPr/>
        <a:lstStyle/>
        <a:p>
          <a:endParaRPr lang="cs-CZ"/>
        </a:p>
      </dgm:t>
    </dgm:pt>
    <dgm:pt modelId="{8E5CA317-42FA-4DD9-B6D8-5C2CA704ECFC}" type="pres">
      <dgm:prSet presAssocID="{81949A32-A01C-43AD-A12B-69EECC2D9D5F}" presName="hierChild4" presStyleCnt="0"/>
      <dgm:spPr/>
    </dgm:pt>
    <dgm:pt modelId="{6F9B6090-386A-4640-AB1F-3FF04ECC5014}" type="pres">
      <dgm:prSet presAssocID="{8EA683BF-3A6F-400B-A614-106112888A51}" presName="Name28" presStyleLbl="parChTrans1D4" presStyleIdx="4" presStyleCnt="7"/>
      <dgm:spPr/>
      <dgm:t>
        <a:bodyPr/>
        <a:lstStyle/>
        <a:p>
          <a:endParaRPr lang="cs-CZ"/>
        </a:p>
      </dgm:t>
    </dgm:pt>
    <dgm:pt modelId="{0521E213-7D3A-4502-A6B4-58142A4F51AE}" type="pres">
      <dgm:prSet presAssocID="{10F957B3-EBAE-4066-A057-233CC04EA90E}" presName="hierRoot2" presStyleCnt="0">
        <dgm:presLayoutVars>
          <dgm:hierBranch val="init"/>
        </dgm:presLayoutVars>
      </dgm:prSet>
      <dgm:spPr/>
    </dgm:pt>
    <dgm:pt modelId="{FC74A39F-1742-4B3E-8CEA-BB3404F3E635}" type="pres">
      <dgm:prSet presAssocID="{10F957B3-EBAE-4066-A057-233CC04EA90E}" presName="rootComposite2" presStyleCnt="0"/>
      <dgm:spPr/>
    </dgm:pt>
    <dgm:pt modelId="{D97C89B3-6613-41E8-8E46-F916061F34EC}" type="pres">
      <dgm:prSet presAssocID="{10F957B3-EBAE-4066-A057-233CC04EA90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FDA9D8-4DEF-4537-8C6B-321E40A5ACA3}" type="pres">
      <dgm:prSet presAssocID="{10F957B3-EBAE-4066-A057-233CC04EA90E}" presName="topArc2" presStyleLbl="parChTrans1D1" presStyleIdx="16" presStyleCnt="32"/>
      <dgm:spPr/>
    </dgm:pt>
    <dgm:pt modelId="{D32A7975-D05E-46AC-898A-7DE062E0947F}" type="pres">
      <dgm:prSet presAssocID="{10F957B3-EBAE-4066-A057-233CC04EA90E}" presName="bottomArc2" presStyleLbl="parChTrans1D1" presStyleIdx="17" presStyleCnt="32"/>
      <dgm:spPr/>
    </dgm:pt>
    <dgm:pt modelId="{9756A436-2FA3-453D-964F-700BB58F1E71}" type="pres">
      <dgm:prSet presAssocID="{10F957B3-EBAE-4066-A057-233CC04EA90E}" presName="topConnNode2" presStyleLbl="node4" presStyleIdx="0" presStyleCnt="0"/>
      <dgm:spPr/>
      <dgm:t>
        <a:bodyPr/>
        <a:lstStyle/>
        <a:p>
          <a:endParaRPr lang="cs-CZ"/>
        </a:p>
      </dgm:t>
    </dgm:pt>
    <dgm:pt modelId="{7B259CD3-4776-496A-B13B-C0241EA5E2BA}" type="pres">
      <dgm:prSet presAssocID="{10F957B3-EBAE-4066-A057-233CC04EA90E}" presName="hierChild4" presStyleCnt="0"/>
      <dgm:spPr/>
    </dgm:pt>
    <dgm:pt modelId="{1084AA75-0B23-4D06-B061-60DEC7A63562}" type="pres">
      <dgm:prSet presAssocID="{10F957B3-EBAE-4066-A057-233CC04EA90E}" presName="hierChild5" presStyleCnt="0"/>
      <dgm:spPr/>
    </dgm:pt>
    <dgm:pt modelId="{32D8405C-E13C-490D-BC6B-57725579E9B3}" type="pres">
      <dgm:prSet presAssocID="{0C104BA1-E8C2-49EE-B02B-E26A28A2E933}" presName="Name28" presStyleLbl="parChTrans1D4" presStyleIdx="5" presStyleCnt="7"/>
      <dgm:spPr/>
      <dgm:t>
        <a:bodyPr/>
        <a:lstStyle/>
        <a:p>
          <a:endParaRPr lang="cs-CZ"/>
        </a:p>
      </dgm:t>
    </dgm:pt>
    <dgm:pt modelId="{66848EA9-17D1-4F76-B472-D03D76FB6A95}" type="pres">
      <dgm:prSet presAssocID="{38994E7E-81FF-4A05-81CA-226ED17368C8}" presName="hierRoot2" presStyleCnt="0">
        <dgm:presLayoutVars>
          <dgm:hierBranch val="init"/>
        </dgm:presLayoutVars>
      </dgm:prSet>
      <dgm:spPr/>
    </dgm:pt>
    <dgm:pt modelId="{8981FFF1-05B7-4A35-B8C8-5BE263E0B3B9}" type="pres">
      <dgm:prSet presAssocID="{38994E7E-81FF-4A05-81CA-226ED17368C8}" presName="rootComposite2" presStyleCnt="0"/>
      <dgm:spPr/>
    </dgm:pt>
    <dgm:pt modelId="{5BF170A6-64C3-4EDE-A620-D5114EB51657}" type="pres">
      <dgm:prSet presAssocID="{38994E7E-81FF-4A05-81CA-226ED17368C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C41C314-1B3C-444C-B951-46473E85E339}" type="pres">
      <dgm:prSet presAssocID="{38994E7E-81FF-4A05-81CA-226ED17368C8}" presName="topArc2" presStyleLbl="parChTrans1D1" presStyleIdx="18" presStyleCnt="32"/>
      <dgm:spPr/>
    </dgm:pt>
    <dgm:pt modelId="{B7514E42-A2E9-492C-9BFA-9542680B3166}" type="pres">
      <dgm:prSet presAssocID="{38994E7E-81FF-4A05-81CA-226ED17368C8}" presName="bottomArc2" presStyleLbl="parChTrans1D1" presStyleIdx="19" presStyleCnt="32"/>
      <dgm:spPr/>
    </dgm:pt>
    <dgm:pt modelId="{C5714CE4-1CC2-4DC8-B0EC-0B8CD864AD48}" type="pres">
      <dgm:prSet presAssocID="{38994E7E-81FF-4A05-81CA-226ED17368C8}" presName="topConnNode2" presStyleLbl="node4" presStyleIdx="0" presStyleCnt="0"/>
      <dgm:spPr/>
      <dgm:t>
        <a:bodyPr/>
        <a:lstStyle/>
        <a:p>
          <a:endParaRPr lang="cs-CZ"/>
        </a:p>
      </dgm:t>
    </dgm:pt>
    <dgm:pt modelId="{1DE95C10-C099-47F3-BCA1-A26F21B57C03}" type="pres">
      <dgm:prSet presAssocID="{38994E7E-81FF-4A05-81CA-226ED17368C8}" presName="hierChild4" presStyleCnt="0"/>
      <dgm:spPr/>
    </dgm:pt>
    <dgm:pt modelId="{A254F85F-93F2-4B5C-A6B5-67D90DD9A17B}" type="pres">
      <dgm:prSet presAssocID="{38994E7E-81FF-4A05-81CA-226ED17368C8}" presName="hierChild5" presStyleCnt="0"/>
      <dgm:spPr/>
    </dgm:pt>
    <dgm:pt modelId="{4258DA8D-1180-4911-B869-1550B64E39FB}" type="pres">
      <dgm:prSet presAssocID="{0253C7A7-EF4B-490A-B5D6-043B37CC3266}" presName="Name28" presStyleLbl="parChTrans1D4" presStyleIdx="6" presStyleCnt="7"/>
      <dgm:spPr/>
      <dgm:t>
        <a:bodyPr/>
        <a:lstStyle/>
        <a:p>
          <a:endParaRPr lang="cs-CZ"/>
        </a:p>
      </dgm:t>
    </dgm:pt>
    <dgm:pt modelId="{81EE73D3-ECCE-4600-94B0-66B0031AAAEB}" type="pres">
      <dgm:prSet presAssocID="{297418FD-788F-4B11-9D86-089AEBE478B8}" presName="hierRoot2" presStyleCnt="0">
        <dgm:presLayoutVars>
          <dgm:hierBranch val="init"/>
        </dgm:presLayoutVars>
      </dgm:prSet>
      <dgm:spPr/>
    </dgm:pt>
    <dgm:pt modelId="{CBE46419-10F9-409A-A22B-293AED0C61C2}" type="pres">
      <dgm:prSet presAssocID="{297418FD-788F-4B11-9D86-089AEBE478B8}" presName="rootComposite2" presStyleCnt="0"/>
      <dgm:spPr/>
    </dgm:pt>
    <dgm:pt modelId="{8F7F7DD5-3731-40A6-819E-5C6D6D2F172F}" type="pres">
      <dgm:prSet presAssocID="{297418FD-788F-4B11-9D86-089AEBE478B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C7A18B7-B2BC-4DCC-B059-9372DCF1A49A}" type="pres">
      <dgm:prSet presAssocID="{297418FD-788F-4B11-9D86-089AEBE478B8}" presName="topArc2" presStyleLbl="parChTrans1D1" presStyleIdx="20" presStyleCnt="32"/>
      <dgm:spPr/>
    </dgm:pt>
    <dgm:pt modelId="{41999BCF-A5F0-4F71-8D63-5FC29E0C8C3F}" type="pres">
      <dgm:prSet presAssocID="{297418FD-788F-4B11-9D86-089AEBE478B8}" presName="bottomArc2" presStyleLbl="parChTrans1D1" presStyleIdx="21" presStyleCnt="32"/>
      <dgm:spPr/>
    </dgm:pt>
    <dgm:pt modelId="{C95780C2-98DD-4445-9443-1C7C7F368CC8}" type="pres">
      <dgm:prSet presAssocID="{297418FD-788F-4B11-9D86-089AEBE478B8}" presName="topConnNode2" presStyleLbl="node4" presStyleIdx="0" presStyleCnt="0"/>
      <dgm:spPr/>
      <dgm:t>
        <a:bodyPr/>
        <a:lstStyle/>
        <a:p>
          <a:endParaRPr lang="cs-CZ"/>
        </a:p>
      </dgm:t>
    </dgm:pt>
    <dgm:pt modelId="{D18B3986-81FC-4159-95C5-DAFCA2F3C86D}" type="pres">
      <dgm:prSet presAssocID="{297418FD-788F-4B11-9D86-089AEBE478B8}" presName="hierChild4" presStyleCnt="0"/>
      <dgm:spPr/>
    </dgm:pt>
    <dgm:pt modelId="{1F8455D9-98D3-45C5-A160-CE98A4BB1149}" type="pres">
      <dgm:prSet presAssocID="{297418FD-788F-4B11-9D86-089AEBE478B8}" presName="hierChild5" presStyleCnt="0"/>
      <dgm:spPr/>
    </dgm:pt>
    <dgm:pt modelId="{3FBCE385-E2E6-4180-A76C-D6EEB21FDE75}" type="pres">
      <dgm:prSet presAssocID="{81949A32-A01C-43AD-A12B-69EECC2D9D5F}" presName="hierChild5" presStyleCnt="0"/>
      <dgm:spPr/>
    </dgm:pt>
    <dgm:pt modelId="{29B18925-AEEA-4ACE-89BD-6D3CCE472D13}" type="pres">
      <dgm:prSet presAssocID="{CA78EDA5-25D4-4407-8D8D-F8AF095DCD34}" presName="hierChild5" presStyleCnt="0"/>
      <dgm:spPr/>
    </dgm:pt>
    <dgm:pt modelId="{D46D3013-59C8-40C0-B2B2-3755D32949B9}" type="pres">
      <dgm:prSet presAssocID="{8666DF5B-1B36-443C-9F73-A7308DE0D441}" presName="Name28" presStyleLbl="parChTrans1D2" presStyleIdx="1" presStyleCnt="4"/>
      <dgm:spPr/>
      <dgm:t>
        <a:bodyPr/>
        <a:lstStyle/>
        <a:p>
          <a:endParaRPr lang="cs-CZ"/>
        </a:p>
      </dgm:t>
    </dgm:pt>
    <dgm:pt modelId="{CE693017-B9CD-4093-BCB1-01E2867AC49D}" type="pres">
      <dgm:prSet presAssocID="{B152D4FB-5D88-4CC3-9DFE-ECB1DBB72B97}" presName="hierRoot2" presStyleCnt="0">
        <dgm:presLayoutVars>
          <dgm:hierBranch val="init"/>
        </dgm:presLayoutVars>
      </dgm:prSet>
      <dgm:spPr/>
    </dgm:pt>
    <dgm:pt modelId="{D465BC42-218D-4D44-9E00-194813FF6ED8}" type="pres">
      <dgm:prSet presAssocID="{B152D4FB-5D88-4CC3-9DFE-ECB1DBB72B97}" presName="rootComposite2" presStyleCnt="0"/>
      <dgm:spPr/>
    </dgm:pt>
    <dgm:pt modelId="{0AB083E9-6BEC-4AEA-94AB-A5F4AD1D3C1B}" type="pres">
      <dgm:prSet presAssocID="{B152D4FB-5D88-4CC3-9DFE-ECB1DBB72B9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8E75697-BF2E-46BD-9FA0-F7330AB9B039}" type="pres">
      <dgm:prSet presAssocID="{B152D4FB-5D88-4CC3-9DFE-ECB1DBB72B97}" presName="topArc2" presStyleLbl="parChTrans1D1" presStyleIdx="22" presStyleCnt="32"/>
      <dgm:spPr/>
    </dgm:pt>
    <dgm:pt modelId="{2F5C4770-E127-4712-9CA4-79C2623146F3}" type="pres">
      <dgm:prSet presAssocID="{B152D4FB-5D88-4CC3-9DFE-ECB1DBB72B97}" presName="bottomArc2" presStyleLbl="parChTrans1D1" presStyleIdx="23" presStyleCnt="32"/>
      <dgm:spPr/>
    </dgm:pt>
    <dgm:pt modelId="{556DFCDB-9143-4701-9604-DDC80DB79966}" type="pres">
      <dgm:prSet presAssocID="{B152D4FB-5D88-4CC3-9DFE-ECB1DBB72B97}" presName="topConnNode2" presStyleLbl="node2" presStyleIdx="0" presStyleCnt="0"/>
      <dgm:spPr/>
      <dgm:t>
        <a:bodyPr/>
        <a:lstStyle/>
        <a:p>
          <a:endParaRPr lang="cs-CZ"/>
        </a:p>
      </dgm:t>
    </dgm:pt>
    <dgm:pt modelId="{A944C405-5605-4EB4-89EA-C80D5546E6BD}" type="pres">
      <dgm:prSet presAssocID="{B152D4FB-5D88-4CC3-9DFE-ECB1DBB72B97}" presName="hierChild4" presStyleCnt="0"/>
      <dgm:spPr/>
    </dgm:pt>
    <dgm:pt modelId="{1BB74A47-51E7-43B8-85C5-6AE9F5C266D0}" type="pres">
      <dgm:prSet presAssocID="{17726EA1-2B55-4BFF-92B6-938FA6BCD454}" presName="Name28" presStyleLbl="parChTrans1D3" presStyleIdx="2" presStyleCnt="4"/>
      <dgm:spPr/>
      <dgm:t>
        <a:bodyPr/>
        <a:lstStyle/>
        <a:p>
          <a:endParaRPr lang="cs-CZ"/>
        </a:p>
      </dgm:t>
    </dgm:pt>
    <dgm:pt modelId="{3E5CE1D7-F9D0-4DE2-B389-2352D9606FA0}" type="pres">
      <dgm:prSet presAssocID="{F55F8C3D-EB20-4180-8D49-32841AF18264}" presName="hierRoot2" presStyleCnt="0">
        <dgm:presLayoutVars>
          <dgm:hierBranch val="init"/>
        </dgm:presLayoutVars>
      </dgm:prSet>
      <dgm:spPr/>
    </dgm:pt>
    <dgm:pt modelId="{F23BF51D-A51D-43E1-BEC4-A0EA9F7C5BFB}" type="pres">
      <dgm:prSet presAssocID="{F55F8C3D-EB20-4180-8D49-32841AF18264}" presName="rootComposite2" presStyleCnt="0"/>
      <dgm:spPr/>
    </dgm:pt>
    <dgm:pt modelId="{B59D2554-658C-418B-A76D-AC908125B31B}" type="pres">
      <dgm:prSet presAssocID="{F55F8C3D-EB20-4180-8D49-32841AF1826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1E9BE49-9C49-4C9C-AE81-ADA2B6F9F72B}" type="pres">
      <dgm:prSet presAssocID="{F55F8C3D-EB20-4180-8D49-32841AF18264}" presName="topArc2" presStyleLbl="parChTrans1D1" presStyleIdx="24" presStyleCnt="32"/>
      <dgm:spPr/>
    </dgm:pt>
    <dgm:pt modelId="{D68BCEC2-1209-45FF-997E-EBBF5EACCB92}" type="pres">
      <dgm:prSet presAssocID="{F55F8C3D-EB20-4180-8D49-32841AF18264}" presName="bottomArc2" presStyleLbl="parChTrans1D1" presStyleIdx="25" presStyleCnt="32"/>
      <dgm:spPr/>
    </dgm:pt>
    <dgm:pt modelId="{FA73BE6D-F884-4C9B-BC55-EE1EE8EF076B}" type="pres">
      <dgm:prSet presAssocID="{F55F8C3D-EB20-4180-8D49-32841AF18264}" presName="topConnNode2" presStyleLbl="node3" presStyleIdx="0" presStyleCnt="0"/>
      <dgm:spPr/>
      <dgm:t>
        <a:bodyPr/>
        <a:lstStyle/>
        <a:p>
          <a:endParaRPr lang="cs-CZ"/>
        </a:p>
      </dgm:t>
    </dgm:pt>
    <dgm:pt modelId="{11BB1A46-078A-4DBF-926F-DFBE54190CC0}" type="pres">
      <dgm:prSet presAssocID="{F55F8C3D-EB20-4180-8D49-32841AF18264}" presName="hierChild4" presStyleCnt="0"/>
      <dgm:spPr/>
    </dgm:pt>
    <dgm:pt modelId="{0DEB8327-79E5-45FC-A424-207F70E5FB35}" type="pres">
      <dgm:prSet presAssocID="{F55F8C3D-EB20-4180-8D49-32841AF18264}" presName="hierChild5" presStyleCnt="0"/>
      <dgm:spPr/>
    </dgm:pt>
    <dgm:pt modelId="{0A27E1CF-8C6B-4B7B-ABE4-AF6513C2ED69}" type="pres">
      <dgm:prSet presAssocID="{B152D4FB-5D88-4CC3-9DFE-ECB1DBB72B97}" presName="hierChild5" presStyleCnt="0"/>
      <dgm:spPr/>
    </dgm:pt>
    <dgm:pt modelId="{C38C6DA4-9D11-48C0-9889-B27322AA15C7}" type="pres">
      <dgm:prSet presAssocID="{4A9003AA-B586-47D2-99C1-D92EBD38CC68}" presName="Name28" presStyleLbl="parChTrans1D2" presStyleIdx="2" presStyleCnt="4"/>
      <dgm:spPr/>
      <dgm:t>
        <a:bodyPr/>
        <a:lstStyle/>
        <a:p>
          <a:endParaRPr lang="cs-CZ"/>
        </a:p>
      </dgm:t>
    </dgm:pt>
    <dgm:pt modelId="{425A25ED-8728-4F41-954E-8141E90ABD43}" type="pres">
      <dgm:prSet presAssocID="{6D4E8C91-F818-42E8-AA60-150B0B8CC0E0}" presName="hierRoot2" presStyleCnt="0">
        <dgm:presLayoutVars>
          <dgm:hierBranch val="init"/>
        </dgm:presLayoutVars>
      </dgm:prSet>
      <dgm:spPr/>
    </dgm:pt>
    <dgm:pt modelId="{704CB531-EBFB-404B-B360-AEC9330BF686}" type="pres">
      <dgm:prSet presAssocID="{6D4E8C91-F818-42E8-AA60-150B0B8CC0E0}" presName="rootComposite2" presStyleCnt="0"/>
      <dgm:spPr/>
    </dgm:pt>
    <dgm:pt modelId="{BFB1729E-C48C-4C22-8205-ED97AD7C15CA}" type="pres">
      <dgm:prSet presAssocID="{6D4E8C91-F818-42E8-AA60-150B0B8CC0E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7E36D59-F1E1-4115-BEAF-347CDAFA085F}" type="pres">
      <dgm:prSet presAssocID="{6D4E8C91-F818-42E8-AA60-150B0B8CC0E0}" presName="topArc2" presStyleLbl="parChTrans1D1" presStyleIdx="26" presStyleCnt="32"/>
      <dgm:spPr/>
    </dgm:pt>
    <dgm:pt modelId="{96EB5907-F7E8-486B-98E1-0150A7BA1A72}" type="pres">
      <dgm:prSet presAssocID="{6D4E8C91-F818-42E8-AA60-150B0B8CC0E0}" presName="bottomArc2" presStyleLbl="parChTrans1D1" presStyleIdx="27" presStyleCnt="32"/>
      <dgm:spPr/>
    </dgm:pt>
    <dgm:pt modelId="{075BBB56-D893-4288-BB2F-EC6CDEAA8F7F}" type="pres">
      <dgm:prSet presAssocID="{6D4E8C91-F818-42E8-AA60-150B0B8CC0E0}" presName="topConnNode2" presStyleLbl="node2" presStyleIdx="0" presStyleCnt="0"/>
      <dgm:spPr/>
      <dgm:t>
        <a:bodyPr/>
        <a:lstStyle/>
        <a:p>
          <a:endParaRPr lang="cs-CZ"/>
        </a:p>
      </dgm:t>
    </dgm:pt>
    <dgm:pt modelId="{B2B4B70C-86AB-449E-848D-067382C0EE22}" type="pres">
      <dgm:prSet presAssocID="{6D4E8C91-F818-42E8-AA60-150B0B8CC0E0}" presName="hierChild4" presStyleCnt="0"/>
      <dgm:spPr/>
    </dgm:pt>
    <dgm:pt modelId="{BD3A656E-DB2D-4881-90FC-38487B0712E8}" type="pres">
      <dgm:prSet presAssocID="{6D9A9946-0C81-4B11-B988-33F195F97DF5}" presName="Name28" presStyleLbl="parChTrans1D3" presStyleIdx="3" presStyleCnt="4"/>
      <dgm:spPr/>
      <dgm:t>
        <a:bodyPr/>
        <a:lstStyle/>
        <a:p>
          <a:endParaRPr lang="cs-CZ"/>
        </a:p>
      </dgm:t>
    </dgm:pt>
    <dgm:pt modelId="{35F44CA1-D495-4F08-9499-2395D2E201F1}" type="pres">
      <dgm:prSet presAssocID="{DE211FEF-AF4E-4FE0-A995-09C185EC7A32}" presName="hierRoot2" presStyleCnt="0">
        <dgm:presLayoutVars>
          <dgm:hierBranch val="init"/>
        </dgm:presLayoutVars>
      </dgm:prSet>
      <dgm:spPr/>
    </dgm:pt>
    <dgm:pt modelId="{33A5A033-1447-497E-B1AA-494A338C7024}" type="pres">
      <dgm:prSet presAssocID="{DE211FEF-AF4E-4FE0-A995-09C185EC7A32}" presName="rootComposite2" presStyleCnt="0"/>
      <dgm:spPr/>
    </dgm:pt>
    <dgm:pt modelId="{BCCD3F1D-FF99-40CB-A713-8E002609A8F4}" type="pres">
      <dgm:prSet presAssocID="{DE211FEF-AF4E-4FE0-A995-09C185EC7A3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53A5EA-7425-4A7B-8DA5-D3FD5D1D0621}" type="pres">
      <dgm:prSet presAssocID="{DE211FEF-AF4E-4FE0-A995-09C185EC7A32}" presName="topArc2" presStyleLbl="parChTrans1D1" presStyleIdx="28" presStyleCnt="32"/>
      <dgm:spPr/>
    </dgm:pt>
    <dgm:pt modelId="{31E5C19C-691A-46AA-AE6C-622C39DF3478}" type="pres">
      <dgm:prSet presAssocID="{DE211FEF-AF4E-4FE0-A995-09C185EC7A32}" presName="bottomArc2" presStyleLbl="parChTrans1D1" presStyleIdx="29" presStyleCnt="32"/>
      <dgm:spPr/>
    </dgm:pt>
    <dgm:pt modelId="{254430BB-83E7-41E7-A401-405A9CE3A10C}" type="pres">
      <dgm:prSet presAssocID="{DE211FEF-AF4E-4FE0-A995-09C185EC7A32}" presName="topConnNode2" presStyleLbl="node3" presStyleIdx="0" presStyleCnt="0"/>
      <dgm:spPr/>
      <dgm:t>
        <a:bodyPr/>
        <a:lstStyle/>
        <a:p>
          <a:endParaRPr lang="cs-CZ"/>
        </a:p>
      </dgm:t>
    </dgm:pt>
    <dgm:pt modelId="{3227EB68-EE54-4E6C-8E7F-5664FE58597F}" type="pres">
      <dgm:prSet presAssocID="{DE211FEF-AF4E-4FE0-A995-09C185EC7A32}" presName="hierChild4" presStyleCnt="0"/>
      <dgm:spPr/>
    </dgm:pt>
    <dgm:pt modelId="{9FBF7457-7CCB-4C21-94DE-0FDD35F4E98B}" type="pres">
      <dgm:prSet presAssocID="{DE211FEF-AF4E-4FE0-A995-09C185EC7A32}" presName="hierChild5" presStyleCnt="0"/>
      <dgm:spPr/>
    </dgm:pt>
    <dgm:pt modelId="{27994552-D776-40B1-998D-6231102958FC}" type="pres">
      <dgm:prSet presAssocID="{6D4E8C91-F818-42E8-AA60-150B0B8CC0E0}" presName="hierChild5" presStyleCnt="0"/>
      <dgm:spPr/>
    </dgm:pt>
    <dgm:pt modelId="{E4BA6C30-01BC-40A8-9E41-B6FCA8A014FB}" type="pres">
      <dgm:prSet presAssocID="{95558951-B263-48B0-8BEB-41D9F43A5914}" presName="Name28" presStyleLbl="parChTrans1D2" presStyleIdx="3" presStyleCnt="4"/>
      <dgm:spPr/>
      <dgm:t>
        <a:bodyPr/>
        <a:lstStyle/>
        <a:p>
          <a:endParaRPr lang="cs-CZ"/>
        </a:p>
      </dgm:t>
    </dgm:pt>
    <dgm:pt modelId="{CD7A84B9-8CE6-49F9-80E8-D979C067160B}" type="pres">
      <dgm:prSet presAssocID="{D800F188-9E4D-4A9B-9B35-770144188F80}" presName="hierRoot2" presStyleCnt="0">
        <dgm:presLayoutVars>
          <dgm:hierBranch val="init"/>
        </dgm:presLayoutVars>
      </dgm:prSet>
      <dgm:spPr/>
    </dgm:pt>
    <dgm:pt modelId="{E34EE712-B6D8-483E-8DE4-B2DF0FC5EFCD}" type="pres">
      <dgm:prSet presAssocID="{D800F188-9E4D-4A9B-9B35-770144188F80}" presName="rootComposite2" presStyleCnt="0"/>
      <dgm:spPr/>
    </dgm:pt>
    <dgm:pt modelId="{F21B3ABD-129B-4842-832A-E62619EED3AE}" type="pres">
      <dgm:prSet presAssocID="{D800F188-9E4D-4A9B-9B35-770144188F8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CC6C7E7-B4C1-4E4D-A370-11218F9A58E3}" type="pres">
      <dgm:prSet presAssocID="{D800F188-9E4D-4A9B-9B35-770144188F80}" presName="topArc2" presStyleLbl="parChTrans1D1" presStyleIdx="30" presStyleCnt="32"/>
      <dgm:spPr/>
    </dgm:pt>
    <dgm:pt modelId="{8684DF8D-CD72-4BCA-8DEA-EC688FB12CEB}" type="pres">
      <dgm:prSet presAssocID="{D800F188-9E4D-4A9B-9B35-770144188F80}" presName="bottomArc2" presStyleLbl="parChTrans1D1" presStyleIdx="31" presStyleCnt="32"/>
      <dgm:spPr/>
    </dgm:pt>
    <dgm:pt modelId="{8309D5F2-7FEE-4C33-A28F-4C2077D34B92}" type="pres">
      <dgm:prSet presAssocID="{D800F188-9E4D-4A9B-9B35-770144188F80}" presName="topConnNode2" presStyleLbl="node2" presStyleIdx="0" presStyleCnt="0"/>
      <dgm:spPr/>
      <dgm:t>
        <a:bodyPr/>
        <a:lstStyle/>
        <a:p>
          <a:endParaRPr lang="cs-CZ"/>
        </a:p>
      </dgm:t>
    </dgm:pt>
    <dgm:pt modelId="{A4601F16-FBB6-4400-9554-233F5BBFA265}" type="pres">
      <dgm:prSet presAssocID="{D800F188-9E4D-4A9B-9B35-770144188F80}" presName="hierChild4" presStyleCnt="0"/>
      <dgm:spPr/>
    </dgm:pt>
    <dgm:pt modelId="{F24C401A-ACBB-4B47-856B-48A2B8731E09}" type="pres">
      <dgm:prSet presAssocID="{D800F188-9E4D-4A9B-9B35-770144188F80}" presName="hierChild5" presStyleCnt="0"/>
      <dgm:spPr/>
    </dgm:pt>
    <dgm:pt modelId="{7AEC8D0B-269B-4A05-84A6-22C8A1CB12C5}" type="pres">
      <dgm:prSet presAssocID="{9407CA74-B3D6-4E87-925F-DA882519BB0B}" presName="hierChild3" presStyleCnt="0"/>
      <dgm:spPr/>
    </dgm:pt>
  </dgm:ptLst>
  <dgm:cxnLst>
    <dgm:cxn modelId="{9BE0CF46-6874-4DB9-A3B5-3D5C20645DD8}" type="presOf" srcId="{D6040246-BCDF-4C9E-8B0C-FF4544317274}" destId="{8257C219-C299-4718-9C83-E31A5EC8232D}" srcOrd="1" destOrd="0" presId="urn:microsoft.com/office/officeart/2008/layout/HalfCircleOrganizationChart"/>
    <dgm:cxn modelId="{A390232F-793B-466A-A16A-73D822C3FED0}" type="presOf" srcId="{BC3EFFFF-2082-4541-94C3-BF9B814DD1B3}" destId="{E079BD7E-9198-4CEA-A771-0D4C56C62AC1}" srcOrd="0" destOrd="0" presId="urn:microsoft.com/office/officeart/2008/layout/HalfCircleOrganizationChart"/>
    <dgm:cxn modelId="{34D56725-1318-4475-8E55-23BE9CED2066}" srcId="{9407CA74-B3D6-4E87-925F-DA882519BB0B}" destId="{6D4E8C91-F818-42E8-AA60-150B0B8CC0E0}" srcOrd="2" destOrd="0" parTransId="{4A9003AA-B586-47D2-99C1-D92EBD38CC68}" sibTransId="{019D6430-E52D-49D2-8ED7-4CFFFEC131B7}"/>
    <dgm:cxn modelId="{F0680D42-7B41-4D65-9CEA-890DF002E287}" type="presOf" srcId="{66C7C4CA-F418-4F84-BA16-B1BD6358AED1}" destId="{1BAEB2B2-CCE3-47DD-81B0-4C908B5C92F8}" srcOrd="0" destOrd="0" presId="urn:microsoft.com/office/officeart/2008/layout/HalfCircleOrganizationChart"/>
    <dgm:cxn modelId="{77A45670-E175-4A08-BA71-192DC30BB58F}" srcId="{81949A32-A01C-43AD-A12B-69EECC2D9D5F}" destId="{10F957B3-EBAE-4066-A057-233CC04EA90E}" srcOrd="0" destOrd="0" parTransId="{8EA683BF-3A6F-400B-A614-106112888A51}" sibTransId="{E2989E01-793F-4584-AE76-0567D20CEFBD}"/>
    <dgm:cxn modelId="{6F733EFB-CD54-4FD8-A893-8AB93AB64A28}" type="presOf" srcId="{0C104BA1-E8C2-49EE-B02B-E26A28A2E933}" destId="{32D8405C-E13C-490D-BC6B-57725579E9B3}" srcOrd="0" destOrd="0" presId="urn:microsoft.com/office/officeart/2008/layout/HalfCircleOrganizationChart"/>
    <dgm:cxn modelId="{A3F95E80-7DC2-400E-9E31-C8E56E2278E0}" type="presOf" srcId="{073ACB37-9A88-4DD8-9B8D-9457BFFC60BE}" destId="{753382E1-954D-4402-AA89-E1AE2C4D2700}" srcOrd="0" destOrd="0" presId="urn:microsoft.com/office/officeart/2008/layout/HalfCircleOrganizationChart"/>
    <dgm:cxn modelId="{CCC25A67-BA9C-4B4C-B321-EE76FAFA97C2}" type="presOf" srcId="{F55F8C3D-EB20-4180-8D49-32841AF18264}" destId="{B59D2554-658C-418B-A76D-AC908125B31B}" srcOrd="0" destOrd="0" presId="urn:microsoft.com/office/officeart/2008/layout/HalfCircleOrganizationChart"/>
    <dgm:cxn modelId="{FFE78CCF-70E8-4407-B0F0-B1D4E0FE2545}" type="presOf" srcId="{10F957B3-EBAE-4066-A057-233CC04EA90E}" destId="{D97C89B3-6613-41E8-8E46-F916061F34EC}" srcOrd="0" destOrd="0" presId="urn:microsoft.com/office/officeart/2008/layout/HalfCircleOrganizationChart"/>
    <dgm:cxn modelId="{2EF93F03-25B2-472F-A0A5-EBD34CA4D95B}" type="presOf" srcId="{66C7C4CA-F418-4F84-BA16-B1BD6358AED1}" destId="{ECB361EC-9259-4F74-A59D-CD40827C0370}" srcOrd="1" destOrd="0" presId="urn:microsoft.com/office/officeart/2008/layout/HalfCircleOrganizationChart"/>
    <dgm:cxn modelId="{F531968E-E867-4370-87F4-8B3F5800CFD7}" type="presOf" srcId="{38994E7E-81FF-4A05-81CA-226ED17368C8}" destId="{C5714CE4-1CC2-4DC8-B0EC-0B8CD864AD48}" srcOrd="1" destOrd="0" presId="urn:microsoft.com/office/officeart/2008/layout/HalfCircleOrganizationChart"/>
    <dgm:cxn modelId="{613ACC35-6FC2-445E-BA2E-F9155E440000}" srcId="{CA78EDA5-25D4-4407-8D8D-F8AF095DCD34}" destId="{81949A32-A01C-43AD-A12B-69EECC2D9D5F}" srcOrd="1" destOrd="0" parTransId="{7FC4FE43-FF2E-4A02-855D-56D6D8ECE715}" sibTransId="{0735D338-06AE-41B2-BB00-177E7B730BEC}"/>
    <dgm:cxn modelId="{BDCDF0FC-1E49-4DB1-8197-91959FA2A80F}" srcId="{81949A32-A01C-43AD-A12B-69EECC2D9D5F}" destId="{38994E7E-81FF-4A05-81CA-226ED17368C8}" srcOrd="1" destOrd="0" parTransId="{0C104BA1-E8C2-49EE-B02B-E26A28A2E933}" sibTransId="{6504C64B-6288-4F8C-85C3-2119D2EB1B41}"/>
    <dgm:cxn modelId="{9363CB0E-4316-4929-BF75-130F251B1558}" type="presOf" srcId="{38994E7E-81FF-4A05-81CA-226ED17368C8}" destId="{5BF170A6-64C3-4EDE-A620-D5114EB51657}" srcOrd="0" destOrd="0" presId="urn:microsoft.com/office/officeart/2008/layout/HalfCircleOrganizationChart"/>
    <dgm:cxn modelId="{7BBEE555-2A25-47BC-9D6E-2AE366280794}" srcId="{66C7C4CA-F418-4F84-BA16-B1BD6358AED1}" destId="{D6040246-BCDF-4C9E-8B0C-FF4544317274}" srcOrd="2" destOrd="0" parTransId="{63A948E1-DD92-46FC-A5E9-B81D26568025}" sibTransId="{C7185116-DC72-4A6E-8901-553A1E203B41}"/>
    <dgm:cxn modelId="{FEF11D9D-F114-4484-B350-06106B6AB0BB}" type="presOf" srcId="{D800F188-9E4D-4A9B-9B35-770144188F80}" destId="{8309D5F2-7FEE-4C33-A28F-4C2077D34B92}" srcOrd="1" destOrd="0" presId="urn:microsoft.com/office/officeart/2008/layout/HalfCircleOrganizationChart"/>
    <dgm:cxn modelId="{55C0DDE4-53FA-497E-89B4-F289A72E06B4}" type="presOf" srcId="{FDF4B7F8-96EB-4100-B69C-F2F9F8F77F1C}" destId="{60A03CBE-23B4-4E77-A278-FB6B97548F6B}" srcOrd="1" destOrd="0" presId="urn:microsoft.com/office/officeart/2008/layout/HalfCircleOrganizationChart"/>
    <dgm:cxn modelId="{16ABE58E-FF0B-41BC-A32E-559C039673B2}" type="presOf" srcId="{BF925F1B-C28E-4207-BCB5-D2AB71BC5435}" destId="{B9D534E7-0E75-404E-8773-773665F6202D}" srcOrd="1" destOrd="0" presId="urn:microsoft.com/office/officeart/2008/layout/HalfCircleOrganizationChart"/>
    <dgm:cxn modelId="{0CB498A9-00AA-4BC3-9DDC-94BAFD543ECE}" type="presOf" srcId="{DE211FEF-AF4E-4FE0-A995-09C185EC7A32}" destId="{254430BB-83E7-41E7-A401-405A9CE3A10C}" srcOrd="1" destOrd="0" presId="urn:microsoft.com/office/officeart/2008/layout/HalfCircleOrganizationChart"/>
    <dgm:cxn modelId="{D849022E-75A4-48B8-B3F9-E44F00F9A145}" type="presOf" srcId="{17726EA1-2B55-4BFF-92B6-938FA6BCD454}" destId="{1BB74A47-51E7-43B8-85C5-6AE9F5C266D0}" srcOrd="0" destOrd="0" presId="urn:microsoft.com/office/officeart/2008/layout/HalfCircleOrganizationChart"/>
    <dgm:cxn modelId="{DA2661C6-F7E8-409C-825A-CD6C361FB1C2}" type="presOf" srcId="{9407CA74-B3D6-4E87-925F-DA882519BB0B}" destId="{D9562803-717E-4D93-99B8-4B36371A7CC7}" srcOrd="1" destOrd="0" presId="urn:microsoft.com/office/officeart/2008/layout/HalfCircleOrganizationChart"/>
    <dgm:cxn modelId="{08503FD5-7D20-4573-8384-033C4F3D2C8D}" type="presOf" srcId="{636AA34E-1BC5-49EB-80BB-E8C6CD4194F3}" destId="{082F76D7-415D-4C3C-A15B-D9490F424876}" srcOrd="0" destOrd="0" presId="urn:microsoft.com/office/officeart/2008/layout/HalfCircleOrganizationChart"/>
    <dgm:cxn modelId="{00C86828-8E44-4D6A-92C2-DE6DCAF23705}" type="presOf" srcId="{6D4E8C91-F818-42E8-AA60-150B0B8CC0E0}" destId="{BFB1729E-C48C-4C22-8205-ED97AD7C15CA}" srcOrd="0" destOrd="0" presId="urn:microsoft.com/office/officeart/2008/layout/HalfCircleOrganizationChart"/>
    <dgm:cxn modelId="{5BEC90EF-C99B-46ED-8DE9-494F1DA55CAA}" type="presOf" srcId="{D800F188-9E4D-4A9B-9B35-770144188F80}" destId="{F21B3ABD-129B-4842-832A-E62619EED3AE}" srcOrd="0" destOrd="0" presId="urn:microsoft.com/office/officeart/2008/layout/HalfCircleOrganizationChart"/>
    <dgm:cxn modelId="{9DFADF20-156D-4F58-8E2B-68AB52C5AB2D}" srcId="{9407CA74-B3D6-4E87-925F-DA882519BB0B}" destId="{CA78EDA5-25D4-4407-8D8D-F8AF095DCD34}" srcOrd="0" destOrd="0" parTransId="{073ACB37-9A88-4DD8-9B8D-9457BFFC60BE}" sibTransId="{FC2BE72D-ABBC-46ED-A107-9BF87680330F}"/>
    <dgm:cxn modelId="{E0228D7A-890A-471C-814A-2651494539F8}" type="presOf" srcId="{81949A32-A01C-43AD-A12B-69EECC2D9D5F}" destId="{3E220F40-0D51-4919-B7BD-FB9554D8E1B2}" srcOrd="1" destOrd="0" presId="urn:microsoft.com/office/officeart/2008/layout/HalfCircleOrganizationChart"/>
    <dgm:cxn modelId="{0BDFADE2-EEAB-4EE6-AF88-CC8A6DE4C17B}" type="presOf" srcId="{297418FD-788F-4B11-9D86-089AEBE478B8}" destId="{8F7F7DD5-3731-40A6-819E-5C6D6D2F172F}" srcOrd="0" destOrd="0" presId="urn:microsoft.com/office/officeart/2008/layout/HalfCircleOrganizationChart"/>
    <dgm:cxn modelId="{9D56C433-77EC-4892-A819-8C8893A22DE9}" type="presOf" srcId="{BF925F1B-C28E-4207-BCB5-D2AB71BC5435}" destId="{2C346493-B6F0-4A08-90FE-9B7E0697A98B}" srcOrd="0" destOrd="0" presId="urn:microsoft.com/office/officeart/2008/layout/HalfCircleOrganizationChart"/>
    <dgm:cxn modelId="{2D3BAFB5-6AF0-476D-BDE2-AAC1C46E2BE9}" srcId="{B152D4FB-5D88-4CC3-9DFE-ECB1DBB72B97}" destId="{F55F8C3D-EB20-4180-8D49-32841AF18264}" srcOrd="0" destOrd="0" parTransId="{17726EA1-2B55-4BFF-92B6-938FA6BCD454}" sibTransId="{B2F6E7A5-78D6-45ED-9F4E-ADFA2D4A5B35}"/>
    <dgm:cxn modelId="{EE9B4F59-127C-4203-8318-5C1A2D5215FB}" srcId="{CA78EDA5-25D4-4407-8D8D-F8AF095DCD34}" destId="{66C7C4CA-F418-4F84-BA16-B1BD6358AED1}" srcOrd="0" destOrd="0" parTransId="{BC3EFFFF-2082-4541-94C3-BF9B814DD1B3}" sibTransId="{ABB89069-A3DD-458D-ABFB-9E9C8AB980D3}"/>
    <dgm:cxn modelId="{7130779A-4823-4354-86B5-F5A588864D62}" srcId="{6D4E8C91-F818-42E8-AA60-150B0B8CC0E0}" destId="{DE211FEF-AF4E-4FE0-A995-09C185EC7A32}" srcOrd="0" destOrd="0" parTransId="{6D9A9946-0C81-4B11-B988-33F195F97DF5}" sibTransId="{521B6C97-521B-4372-AA27-29DC5D738E6D}"/>
    <dgm:cxn modelId="{CCDA32F5-60CF-4A8A-8E7A-93EBF2BC49E6}" type="presOf" srcId="{B152D4FB-5D88-4CC3-9DFE-ECB1DBB72B97}" destId="{0AB083E9-6BEC-4AEA-94AB-A5F4AD1D3C1B}" srcOrd="0" destOrd="0" presId="urn:microsoft.com/office/officeart/2008/layout/HalfCircleOrganizationChart"/>
    <dgm:cxn modelId="{9FE8E630-D65F-414E-AE58-5D8A69606DB9}" type="presOf" srcId="{10F957B3-EBAE-4066-A057-233CC04EA90E}" destId="{9756A436-2FA3-453D-964F-700BB58F1E71}" srcOrd="1" destOrd="0" presId="urn:microsoft.com/office/officeart/2008/layout/HalfCircleOrganizationChart"/>
    <dgm:cxn modelId="{F57427F1-DD78-48E1-AA58-2EA903B45E6C}" type="presOf" srcId="{31A486AC-059E-4D22-BB67-8AB4E8863055}" destId="{9E114CD0-4E12-4CFC-960C-230C9371B4EE}" srcOrd="0" destOrd="0" presId="urn:microsoft.com/office/officeart/2008/layout/HalfCircleOrganizationChart"/>
    <dgm:cxn modelId="{9EC0F926-A7AA-4953-BB65-0F2E00C3B985}" type="presOf" srcId="{A320F190-68B9-41A1-9943-57D206C28D2B}" destId="{D07691D3-C82F-4420-A135-F570E765DC2A}" srcOrd="1" destOrd="0" presId="urn:microsoft.com/office/officeart/2008/layout/HalfCircleOrganizationChart"/>
    <dgm:cxn modelId="{53D793E2-8C69-4F0C-910B-E4D64483CB8D}" type="presOf" srcId="{B152D4FB-5D88-4CC3-9DFE-ECB1DBB72B97}" destId="{556DFCDB-9143-4701-9604-DDC80DB79966}" srcOrd="1" destOrd="0" presId="urn:microsoft.com/office/officeart/2008/layout/HalfCircleOrganizationChart"/>
    <dgm:cxn modelId="{32060E8D-CD89-4D35-8927-A68D8D05EBDB}" type="presOf" srcId="{7FC4FE43-FF2E-4A02-855D-56D6D8ECE715}" destId="{5FBABCCF-940C-425A-BE55-A443DA4FAAAA}" srcOrd="0" destOrd="0" presId="urn:microsoft.com/office/officeart/2008/layout/HalfCircleOrganizationChart"/>
    <dgm:cxn modelId="{EFA3A89E-6581-4305-A0F1-268DB4FD586D}" type="presOf" srcId="{CA78EDA5-25D4-4407-8D8D-F8AF095DCD34}" destId="{BA5EC094-FECF-489F-B6CA-0228688D8BE6}" srcOrd="1" destOrd="0" presId="urn:microsoft.com/office/officeart/2008/layout/HalfCircleOrganizationChart"/>
    <dgm:cxn modelId="{99D4F222-2CB2-4EF5-90CC-46CB4809AA88}" type="presOf" srcId="{6D9A9946-0C81-4B11-B988-33F195F97DF5}" destId="{BD3A656E-DB2D-4881-90FC-38487B0712E8}" srcOrd="0" destOrd="0" presId="urn:microsoft.com/office/officeart/2008/layout/HalfCircleOrganizationChart"/>
    <dgm:cxn modelId="{5E703BE8-AF21-42CC-A31B-8D193D7C5CD0}" type="presOf" srcId="{63A948E1-DD92-46FC-A5E9-B81D26568025}" destId="{21C003FF-5051-40C1-A633-438713CBC6FB}" srcOrd="0" destOrd="0" presId="urn:microsoft.com/office/officeart/2008/layout/HalfCircleOrganizationChart"/>
    <dgm:cxn modelId="{A561F163-2A2B-413E-9001-9CD5260DE13A}" srcId="{66C7C4CA-F418-4F84-BA16-B1BD6358AED1}" destId="{A320F190-68B9-41A1-9943-57D206C28D2B}" srcOrd="3" destOrd="0" parTransId="{31A486AC-059E-4D22-BB67-8AB4E8863055}" sibTransId="{F58019DC-2BBD-4CBB-AA62-3C2B4D1EEEB4}"/>
    <dgm:cxn modelId="{A40BC811-F914-4266-B5DB-C8F82832C173}" type="presOf" srcId="{8EA683BF-3A6F-400B-A614-106112888A51}" destId="{6F9B6090-386A-4640-AB1F-3FF04ECC5014}" srcOrd="0" destOrd="0" presId="urn:microsoft.com/office/officeart/2008/layout/HalfCircleOrganizationChart"/>
    <dgm:cxn modelId="{D6BB6011-3838-4C6C-8494-1226F49F5443}" type="presOf" srcId="{297418FD-788F-4B11-9D86-089AEBE478B8}" destId="{C95780C2-98DD-4445-9443-1C7C7F368CC8}" srcOrd="1" destOrd="0" presId="urn:microsoft.com/office/officeart/2008/layout/HalfCircleOrganizationChart"/>
    <dgm:cxn modelId="{32983B06-E45B-4577-8949-E81CF0DE429D}" type="presOf" srcId="{0253C7A7-EF4B-490A-B5D6-043B37CC3266}" destId="{4258DA8D-1180-4911-B869-1550B64E39FB}" srcOrd="0" destOrd="0" presId="urn:microsoft.com/office/officeart/2008/layout/HalfCircleOrganizationChart"/>
    <dgm:cxn modelId="{3B940115-E041-4AB8-92CF-D7F182B7E269}" type="presOf" srcId="{95558951-B263-48B0-8BEB-41D9F43A5914}" destId="{E4BA6C30-01BC-40A8-9E41-B6FCA8A014FB}" srcOrd="0" destOrd="0" presId="urn:microsoft.com/office/officeart/2008/layout/HalfCircleOrganizationChart"/>
    <dgm:cxn modelId="{2B6E62E1-9F5D-438D-82FA-A9128EC69DB3}" srcId="{81949A32-A01C-43AD-A12B-69EECC2D9D5F}" destId="{297418FD-788F-4B11-9D86-089AEBE478B8}" srcOrd="2" destOrd="0" parTransId="{0253C7A7-EF4B-490A-B5D6-043B37CC3266}" sibTransId="{77B5C13D-0F3B-433D-9C45-B418CA8E0E4A}"/>
    <dgm:cxn modelId="{203CA0D7-D01B-4F55-830F-1E2BD5A90597}" type="presOf" srcId="{B6CD4974-1EDE-43F7-A515-91B59B4F166A}" destId="{0FBF4D7F-9634-42C7-920C-FF1FDA046F33}" srcOrd="0" destOrd="0" presId="urn:microsoft.com/office/officeart/2008/layout/HalfCircleOrganizationChart"/>
    <dgm:cxn modelId="{E04AEA53-D131-4B13-AB22-1D971DB9BF18}" srcId="{636AA34E-1BC5-49EB-80BB-E8C6CD4194F3}" destId="{9407CA74-B3D6-4E87-925F-DA882519BB0B}" srcOrd="0" destOrd="0" parTransId="{D5CFDB4C-580B-491B-9F2C-AC416FF19D60}" sibTransId="{DA6D46C4-8AB3-46BB-A5F5-14F0931F0621}"/>
    <dgm:cxn modelId="{D2E2F17E-B2C4-4D26-8082-1174E5C55E11}" type="presOf" srcId="{6D4E8C91-F818-42E8-AA60-150B0B8CC0E0}" destId="{075BBB56-D893-4288-BB2F-EC6CDEAA8F7F}" srcOrd="1" destOrd="0" presId="urn:microsoft.com/office/officeart/2008/layout/HalfCircleOrganizationChart"/>
    <dgm:cxn modelId="{52B01B47-86E5-4C5D-A2F0-988ACA2036BF}" type="presOf" srcId="{F55F8C3D-EB20-4180-8D49-32841AF18264}" destId="{FA73BE6D-F884-4C9B-BC55-EE1EE8EF076B}" srcOrd="1" destOrd="0" presId="urn:microsoft.com/office/officeart/2008/layout/HalfCircleOrganizationChart"/>
    <dgm:cxn modelId="{2FFA9A5E-A900-42A8-9C96-D26B0DD0B3F4}" type="presOf" srcId="{DE211FEF-AF4E-4FE0-A995-09C185EC7A32}" destId="{BCCD3F1D-FF99-40CB-A713-8E002609A8F4}" srcOrd="0" destOrd="0" presId="urn:microsoft.com/office/officeart/2008/layout/HalfCircleOrganizationChart"/>
    <dgm:cxn modelId="{97CE4C59-2EE1-473E-8A69-AA4793349FAD}" srcId="{66C7C4CA-F418-4F84-BA16-B1BD6358AED1}" destId="{FDF4B7F8-96EB-4100-B69C-F2F9F8F77F1C}" srcOrd="0" destOrd="0" parTransId="{D63B8BEE-93B0-4051-AAA3-2A26EEAA1A62}" sibTransId="{084AA131-3AFA-4CF3-9103-7176A499C149}"/>
    <dgm:cxn modelId="{67BDB942-191A-4BE3-B230-C75D4669D5A7}" srcId="{66C7C4CA-F418-4F84-BA16-B1BD6358AED1}" destId="{BF925F1B-C28E-4207-BCB5-D2AB71BC5435}" srcOrd="1" destOrd="0" parTransId="{B6CD4974-1EDE-43F7-A515-91B59B4F166A}" sibTransId="{6F284BCB-B353-41A2-BD3C-73CE028F7B50}"/>
    <dgm:cxn modelId="{9FF2E0B5-D2B7-44D5-AE83-1A01D4B395B1}" type="presOf" srcId="{D63B8BEE-93B0-4051-AAA3-2A26EEAA1A62}" destId="{BA64FA87-370B-4431-A4CB-E0351A25A3E1}" srcOrd="0" destOrd="0" presId="urn:microsoft.com/office/officeart/2008/layout/HalfCircleOrganizationChart"/>
    <dgm:cxn modelId="{F56A2DCB-CA3D-40F4-AF1D-4CA1FEE955DB}" srcId="{9407CA74-B3D6-4E87-925F-DA882519BB0B}" destId="{B152D4FB-5D88-4CC3-9DFE-ECB1DBB72B97}" srcOrd="1" destOrd="0" parTransId="{8666DF5B-1B36-443C-9F73-A7308DE0D441}" sibTransId="{7C41E035-946C-431B-8585-96FCC0850010}"/>
    <dgm:cxn modelId="{6413B826-C4C4-4E96-B0B1-AE4CFD8AE887}" type="presOf" srcId="{4A9003AA-B586-47D2-99C1-D92EBD38CC68}" destId="{C38C6DA4-9D11-48C0-9889-B27322AA15C7}" srcOrd="0" destOrd="0" presId="urn:microsoft.com/office/officeart/2008/layout/HalfCircleOrganizationChart"/>
    <dgm:cxn modelId="{FF82B3A8-25E5-469F-88DB-DD48D39B3DE9}" type="presOf" srcId="{8666DF5B-1B36-443C-9F73-A7308DE0D441}" destId="{D46D3013-59C8-40C0-B2B2-3755D32949B9}" srcOrd="0" destOrd="0" presId="urn:microsoft.com/office/officeart/2008/layout/HalfCircleOrganizationChart"/>
    <dgm:cxn modelId="{91CB3DF4-0F59-4C03-AC56-B324CF425883}" type="presOf" srcId="{9407CA74-B3D6-4E87-925F-DA882519BB0B}" destId="{25BE86FF-4678-4153-A2E6-8C40FF455919}" srcOrd="0" destOrd="0" presId="urn:microsoft.com/office/officeart/2008/layout/HalfCircleOrganizationChart"/>
    <dgm:cxn modelId="{46730937-0B31-4D66-A7A7-C83943AC6121}" type="presOf" srcId="{81949A32-A01C-43AD-A12B-69EECC2D9D5F}" destId="{D9668972-3236-4764-A3E8-C929E9BEAEB1}" srcOrd="0" destOrd="0" presId="urn:microsoft.com/office/officeart/2008/layout/HalfCircleOrganizationChart"/>
    <dgm:cxn modelId="{1C317E1E-3BB1-48FD-BE0E-D68276E7A53D}" type="presOf" srcId="{A320F190-68B9-41A1-9943-57D206C28D2B}" destId="{C7EB620C-0332-4781-99F6-8C8D687D8D4D}" srcOrd="0" destOrd="0" presId="urn:microsoft.com/office/officeart/2008/layout/HalfCircleOrganizationChart"/>
    <dgm:cxn modelId="{7DBAD0BD-0644-4DF8-96C8-EB82F26EB67D}" srcId="{9407CA74-B3D6-4E87-925F-DA882519BB0B}" destId="{D800F188-9E4D-4A9B-9B35-770144188F80}" srcOrd="3" destOrd="0" parTransId="{95558951-B263-48B0-8BEB-41D9F43A5914}" sibTransId="{D2BC35FF-C660-45BD-B6B5-44385F6058AE}"/>
    <dgm:cxn modelId="{497C35BC-C187-48D9-96E8-FD81DC6659C0}" type="presOf" srcId="{D6040246-BCDF-4C9E-8B0C-FF4544317274}" destId="{6CEF4C0F-77B3-4229-ADFE-FFDFF336B692}" srcOrd="0" destOrd="0" presId="urn:microsoft.com/office/officeart/2008/layout/HalfCircleOrganizationChart"/>
    <dgm:cxn modelId="{C60564C4-BF96-4213-B99D-ED94F2530DA8}" type="presOf" srcId="{FDF4B7F8-96EB-4100-B69C-F2F9F8F77F1C}" destId="{B5DBF00F-B64A-416E-A8D8-FF9C15529A40}" srcOrd="0" destOrd="0" presId="urn:microsoft.com/office/officeart/2008/layout/HalfCircleOrganizationChart"/>
    <dgm:cxn modelId="{A208EF32-A283-486E-AB4D-CB9316DC8005}" type="presOf" srcId="{CA78EDA5-25D4-4407-8D8D-F8AF095DCD34}" destId="{2F6D4701-4050-43B2-AE36-1DBDFD931C71}" srcOrd="0" destOrd="0" presId="urn:microsoft.com/office/officeart/2008/layout/HalfCircleOrganizationChart"/>
    <dgm:cxn modelId="{EFFDAF96-586A-40D0-B495-070630544F41}" type="presParOf" srcId="{082F76D7-415D-4C3C-A15B-D9490F424876}" destId="{48B9EA4A-026D-494F-897C-732F0DFCAE62}" srcOrd="0" destOrd="0" presId="urn:microsoft.com/office/officeart/2008/layout/HalfCircleOrganizationChart"/>
    <dgm:cxn modelId="{72FF30B3-B7B2-4F5E-93B1-4091F077164E}" type="presParOf" srcId="{48B9EA4A-026D-494F-897C-732F0DFCAE62}" destId="{926C24CB-5B81-4AFD-87FA-C51D73928A7E}" srcOrd="0" destOrd="0" presId="urn:microsoft.com/office/officeart/2008/layout/HalfCircleOrganizationChart"/>
    <dgm:cxn modelId="{8F2D7AE0-BC09-4B6D-95E4-7951FE35423C}" type="presParOf" srcId="{926C24CB-5B81-4AFD-87FA-C51D73928A7E}" destId="{25BE86FF-4678-4153-A2E6-8C40FF455919}" srcOrd="0" destOrd="0" presId="urn:microsoft.com/office/officeart/2008/layout/HalfCircleOrganizationChart"/>
    <dgm:cxn modelId="{9D16A550-C1C7-4295-8161-D48496C4F05A}" type="presParOf" srcId="{926C24CB-5B81-4AFD-87FA-C51D73928A7E}" destId="{D9A4FB88-7A32-4405-B77B-11B513F1B21A}" srcOrd="1" destOrd="0" presId="urn:microsoft.com/office/officeart/2008/layout/HalfCircleOrganizationChart"/>
    <dgm:cxn modelId="{C0124253-54A3-4F55-B820-916A908B3025}" type="presParOf" srcId="{926C24CB-5B81-4AFD-87FA-C51D73928A7E}" destId="{E0CA5236-BDB6-4934-B0B0-B00515EDCF8B}" srcOrd="2" destOrd="0" presId="urn:microsoft.com/office/officeart/2008/layout/HalfCircleOrganizationChart"/>
    <dgm:cxn modelId="{06EFFE76-11A7-4AF2-863A-71F8690B5ECE}" type="presParOf" srcId="{926C24CB-5B81-4AFD-87FA-C51D73928A7E}" destId="{D9562803-717E-4D93-99B8-4B36371A7CC7}" srcOrd="3" destOrd="0" presId="urn:microsoft.com/office/officeart/2008/layout/HalfCircleOrganizationChart"/>
    <dgm:cxn modelId="{CEB195EC-B9AE-4604-AEFF-F1DDB85ECBF5}" type="presParOf" srcId="{48B9EA4A-026D-494F-897C-732F0DFCAE62}" destId="{C76649B4-4A7B-4961-A0E7-3E2BD7DD0F9E}" srcOrd="1" destOrd="0" presId="urn:microsoft.com/office/officeart/2008/layout/HalfCircleOrganizationChart"/>
    <dgm:cxn modelId="{EEFA4560-86B5-423C-B156-3F5D314B6839}" type="presParOf" srcId="{C76649B4-4A7B-4961-A0E7-3E2BD7DD0F9E}" destId="{753382E1-954D-4402-AA89-E1AE2C4D2700}" srcOrd="0" destOrd="0" presId="urn:microsoft.com/office/officeart/2008/layout/HalfCircleOrganizationChart"/>
    <dgm:cxn modelId="{1067C391-182A-4D66-BAC6-67FE29EA53C1}" type="presParOf" srcId="{C76649B4-4A7B-4961-A0E7-3E2BD7DD0F9E}" destId="{A2F7C237-8EFA-479E-B240-0D4DC07B3D10}" srcOrd="1" destOrd="0" presId="urn:microsoft.com/office/officeart/2008/layout/HalfCircleOrganizationChart"/>
    <dgm:cxn modelId="{1F447D4D-64A2-40EC-9966-1A3FAE72678F}" type="presParOf" srcId="{A2F7C237-8EFA-479E-B240-0D4DC07B3D10}" destId="{214C5473-CE02-4990-9695-C665BE4409FD}" srcOrd="0" destOrd="0" presId="urn:microsoft.com/office/officeart/2008/layout/HalfCircleOrganizationChart"/>
    <dgm:cxn modelId="{8E5512DC-DFA1-4807-8819-E3AA978B5853}" type="presParOf" srcId="{214C5473-CE02-4990-9695-C665BE4409FD}" destId="{2F6D4701-4050-43B2-AE36-1DBDFD931C71}" srcOrd="0" destOrd="0" presId="urn:microsoft.com/office/officeart/2008/layout/HalfCircleOrganizationChart"/>
    <dgm:cxn modelId="{A5ED847C-3A69-4786-B2BE-D9B7237CB252}" type="presParOf" srcId="{214C5473-CE02-4990-9695-C665BE4409FD}" destId="{77D95B14-7B08-45EE-8F81-4B2D8C5069E0}" srcOrd="1" destOrd="0" presId="urn:microsoft.com/office/officeart/2008/layout/HalfCircleOrganizationChart"/>
    <dgm:cxn modelId="{D7DC3942-6DE0-4C0F-B0ED-AF9328E13870}" type="presParOf" srcId="{214C5473-CE02-4990-9695-C665BE4409FD}" destId="{354CEFAA-2ECA-41D1-B5F0-C2D7287A68E0}" srcOrd="2" destOrd="0" presId="urn:microsoft.com/office/officeart/2008/layout/HalfCircleOrganizationChart"/>
    <dgm:cxn modelId="{8BE8D099-1C35-4F63-99B9-CBB90A037402}" type="presParOf" srcId="{214C5473-CE02-4990-9695-C665BE4409FD}" destId="{BA5EC094-FECF-489F-B6CA-0228688D8BE6}" srcOrd="3" destOrd="0" presId="urn:microsoft.com/office/officeart/2008/layout/HalfCircleOrganizationChart"/>
    <dgm:cxn modelId="{5F3182D3-B8FD-43C4-8EB5-B10C4448A0D6}" type="presParOf" srcId="{A2F7C237-8EFA-479E-B240-0D4DC07B3D10}" destId="{9466861C-827D-4A97-BF04-5EE2F53972A4}" srcOrd="1" destOrd="0" presId="urn:microsoft.com/office/officeart/2008/layout/HalfCircleOrganizationChart"/>
    <dgm:cxn modelId="{98A4C82D-7192-45A6-A9A1-6298187083F9}" type="presParOf" srcId="{9466861C-827D-4A97-BF04-5EE2F53972A4}" destId="{E079BD7E-9198-4CEA-A771-0D4C56C62AC1}" srcOrd="0" destOrd="0" presId="urn:microsoft.com/office/officeart/2008/layout/HalfCircleOrganizationChart"/>
    <dgm:cxn modelId="{D8D5DF84-2858-4D17-A2CF-BC9CA50DD983}" type="presParOf" srcId="{9466861C-827D-4A97-BF04-5EE2F53972A4}" destId="{969916A3-F5BD-447C-9132-8534C11FD0E8}" srcOrd="1" destOrd="0" presId="urn:microsoft.com/office/officeart/2008/layout/HalfCircleOrganizationChart"/>
    <dgm:cxn modelId="{739D3826-53CA-4EE8-896D-979B3F6B8D17}" type="presParOf" srcId="{969916A3-F5BD-447C-9132-8534C11FD0E8}" destId="{4712BEA1-EC4E-4B61-8F85-3FD4E8DDA89C}" srcOrd="0" destOrd="0" presId="urn:microsoft.com/office/officeart/2008/layout/HalfCircleOrganizationChart"/>
    <dgm:cxn modelId="{72FEF4EF-840B-4080-A004-028D99366B32}" type="presParOf" srcId="{4712BEA1-EC4E-4B61-8F85-3FD4E8DDA89C}" destId="{1BAEB2B2-CCE3-47DD-81B0-4C908B5C92F8}" srcOrd="0" destOrd="0" presId="urn:microsoft.com/office/officeart/2008/layout/HalfCircleOrganizationChart"/>
    <dgm:cxn modelId="{558A1DFB-79CA-4D29-B856-B0C6DDBB45B9}" type="presParOf" srcId="{4712BEA1-EC4E-4B61-8F85-3FD4E8DDA89C}" destId="{3137E029-582B-4A32-A03E-5F74B4F8A285}" srcOrd="1" destOrd="0" presId="urn:microsoft.com/office/officeart/2008/layout/HalfCircleOrganizationChart"/>
    <dgm:cxn modelId="{D359DFF0-0CF8-4C70-B00E-BC09951F8519}" type="presParOf" srcId="{4712BEA1-EC4E-4B61-8F85-3FD4E8DDA89C}" destId="{EE6565D7-BE96-4D6C-83D0-05640E6D480B}" srcOrd="2" destOrd="0" presId="urn:microsoft.com/office/officeart/2008/layout/HalfCircleOrganizationChart"/>
    <dgm:cxn modelId="{BF4FE140-509A-471B-8359-C3FDCE5774DC}" type="presParOf" srcId="{4712BEA1-EC4E-4B61-8F85-3FD4E8DDA89C}" destId="{ECB361EC-9259-4F74-A59D-CD40827C0370}" srcOrd="3" destOrd="0" presId="urn:microsoft.com/office/officeart/2008/layout/HalfCircleOrganizationChart"/>
    <dgm:cxn modelId="{D1A48139-CBFC-4806-9028-32268B6D084D}" type="presParOf" srcId="{969916A3-F5BD-447C-9132-8534C11FD0E8}" destId="{90D62C38-289E-43C0-A775-B0A09175C57E}" srcOrd="1" destOrd="0" presId="urn:microsoft.com/office/officeart/2008/layout/HalfCircleOrganizationChart"/>
    <dgm:cxn modelId="{3A6B4B0C-66D0-44C2-88F9-F2919F9275FD}" type="presParOf" srcId="{90D62C38-289E-43C0-A775-B0A09175C57E}" destId="{BA64FA87-370B-4431-A4CB-E0351A25A3E1}" srcOrd="0" destOrd="0" presId="urn:microsoft.com/office/officeart/2008/layout/HalfCircleOrganizationChart"/>
    <dgm:cxn modelId="{EAF66546-98B4-4CF3-B68B-0E89F2A6D65E}" type="presParOf" srcId="{90D62C38-289E-43C0-A775-B0A09175C57E}" destId="{5EE16F96-F8EB-4F9B-BC03-64AE1A14A79E}" srcOrd="1" destOrd="0" presId="urn:microsoft.com/office/officeart/2008/layout/HalfCircleOrganizationChart"/>
    <dgm:cxn modelId="{F37524CA-72F4-47FC-BEA1-8CB4B7DC1898}" type="presParOf" srcId="{5EE16F96-F8EB-4F9B-BC03-64AE1A14A79E}" destId="{A74E9743-E3AD-4C02-B0AE-2BA456383140}" srcOrd="0" destOrd="0" presId="urn:microsoft.com/office/officeart/2008/layout/HalfCircleOrganizationChart"/>
    <dgm:cxn modelId="{D8A05BD7-FB04-447C-A94B-B89848D958C5}" type="presParOf" srcId="{A74E9743-E3AD-4C02-B0AE-2BA456383140}" destId="{B5DBF00F-B64A-416E-A8D8-FF9C15529A40}" srcOrd="0" destOrd="0" presId="urn:microsoft.com/office/officeart/2008/layout/HalfCircleOrganizationChart"/>
    <dgm:cxn modelId="{1E714157-EB59-42F0-AB9C-2C2604187200}" type="presParOf" srcId="{A74E9743-E3AD-4C02-B0AE-2BA456383140}" destId="{208DCBEB-2C51-46DC-B5B6-DDBE783447B9}" srcOrd="1" destOrd="0" presId="urn:microsoft.com/office/officeart/2008/layout/HalfCircleOrganizationChart"/>
    <dgm:cxn modelId="{062524B4-6061-46A7-A3E3-F639D11CD643}" type="presParOf" srcId="{A74E9743-E3AD-4C02-B0AE-2BA456383140}" destId="{9E8E5439-1545-40AD-9210-04A779C23791}" srcOrd="2" destOrd="0" presId="urn:microsoft.com/office/officeart/2008/layout/HalfCircleOrganizationChart"/>
    <dgm:cxn modelId="{F2A0193A-4769-4AFE-AC17-2AC842DE63C6}" type="presParOf" srcId="{A74E9743-E3AD-4C02-B0AE-2BA456383140}" destId="{60A03CBE-23B4-4E77-A278-FB6B97548F6B}" srcOrd="3" destOrd="0" presId="urn:microsoft.com/office/officeart/2008/layout/HalfCircleOrganizationChart"/>
    <dgm:cxn modelId="{58961B66-A2AD-4D21-9519-85DAA03FF657}" type="presParOf" srcId="{5EE16F96-F8EB-4F9B-BC03-64AE1A14A79E}" destId="{3194D7A1-AA33-417D-895C-371480246CE3}" srcOrd="1" destOrd="0" presId="urn:microsoft.com/office/officeart/2008/layout/HalfCircleOrganizationChart"/>
    <dgm:cxn modelId="{0FED900B-BAA8-435F-94FC-0C2E160DD15F}" type="presParOf" srcId="{5EE16F96-F8EB-4F9B-BC03-64AE1A14A79E}" destId="{E94CC3DE-A127-4477-A701-9879A428AE96}" srcOrd="2" destOrd="0" presId="urn:microsoft.com/office/officeart/2008/layout/HalfCircleOrganizationChart"/>
    <dgm:cxn modelId="{76E937DD-AEFB-42F0-A10A-0894458DBF1B}" type="presParOf" srcId="{90D62C38-289E-43C0-A775-B0A09175C57E}" destId="{0FBF4D7F-9634-42C7-920C-FF1FDA046F33}" srcOrd="2" destOrd="0" presId="urn:microsoft.com/office/officeart/2008/layout/HalfCircleOrganizationChart"/>
    <dgm:cxn modelId="{E0F257D7-640F-4326-B815-1EFF5B30FDE7}" type="presParOf" srcId="{90D62C38-289E-43C0-A775-B0A09175C57E}" destId="{B76131ED-2C8A-4D9C-AE55-01FC865574FC}" srcOrd="3" destOrd="0" presId="urn:microsoft.com/office/officeart/2008/layout/HalfCircleOrganizationChart"/>
    <dgm:cxn modelId="{6C6990E7-CBAB-47A0-9F30-AD7A10623589}" type="presParOf" srcId="{B76131ED-2C8A-4D9C-AE55-01FC865574FC}" destId="{D7DD3788-1BC7-4096-A0BB-CD6C2C612720}" srcOrd="0" destOrd="0" presId="urn:microsoft.com/office/officeart/2008/layout/HalfCircleOrganizationChart"/>
    <dgm:cxn modelId="{355485EE-878D-456B-A28A-F3E9240D5F2D}" type="presParOf" srcId="{D7DD3788-1BC7-4096-A0BB-CD6C2C612720}" destId="{2C346493-B6F0-4A08-90FE-9B7E0697A98B}" srcOrd="0" destOrd="0" presId="urn:microsoft.com/office/officeart/2008/layout/HalfCircleOrganizationChart"/>
    <dgm:cxn modelId="{79A60B85-EE1E-487C-8D96-A9F143C570F0}" type="presParOf" srcId="{D7DD3788-1BC7-4096-A0BB-CD6C2C612720}" destId="{E41799DC-22A8-4997-978A-4A3950ABDE4A}" srcOrd="1" destOrd="0" presId="urn:microsoft.com/office/officeart/2008/layout/HalfCircleOrganizationChart"/>
    <dgm:cxn modelId="{B69CC964-0992-4819-89C3-07CAD2C391F0}" type="presParOf" srcId="{D7DD3788-1BC7-4096-A0BB-CD6C2C612720}" destId="{2C58E879-63FE-45EE-98C2-C5B90AB699FB}" srcOrd="2" destOrd="0" presId="urn:microsoft.com/office/officeart/2008/layout/HalfCircleOrganizationChart"/>
    <dgm:cxn modelId="{F4587060-864F-4657-A6D6-69F909F6BCC2}" type="presParOf" srcId="{D7DD3788-1BC7-4096-A0BB-CD6C2C612720}" destId="{B9D534E7-0E75-404E-8773-773665F6202D}" srcOrd="3" destOrd="0" presId="urn:microsoft.com/office/officeart/2008/layout/HalfCircleOrganizationChart"/>
    <dgm:cxn modelId="{2273064D-2C16-4AA9-B9EE-08D8AF65507D}" type="presParOf" srcId="{B76131ED-2C8A-4D9C-AE55-01FC865574FC}" destId="{2FA8D0C2-B069-403D-B238-CCEAA874D7B0}" srcOrd="1" destOrd="0" presId="urn:microsoft.com/office/officeart/2008/layout/HalfCircleOrganizationChart"/>
    <dgm:cxn modelId="{41A6440D-27B5-4C0C-82A2-B78C4B9C2AC1}" type="presParOf" srcId="{B76131ED-2C8A-4D9C-AE55-01FC865574FC}" destId="{8096CE8D-B39B-4279-B6EE-5909BDE1FED3}" srcOrd="2" destOrd="0" presId="urn:microsoft.com/office/officeart/2008/layout/HalfCircleOrganizationChart"/>
    <dgm:cxn modelId="{A3C91F06-97D3-426D-8A8D-5DC18541185E}" type="presParOf" srcId="{90D62C38-289E-43C0-A775-B0A09175C57E}" destId="{21C003FF-5051-40C1-A633-438713CBC6FB}" srcOrd="4" destOrd="0" presId="urn:microsoft.com/office/officeart/2008/layout/HalfCircleOrganizationChart"/>
    <dgm:cxn modelId="{28B370B4-944A-40EB-B269-726025D855D9}" type="presParOf" srcId="{90D62C38-289E-43C0-A775-B0A09175C57E}" destId="{D44614E6-D476-4B5A-B500-377006EA5206}" srcOrd="5" destOrd="0" presId="urn:microsoft.com/office/officeart/2008/layout/HalfCircleOrganizationChart"/>
    <dgm:cxn modelId="{BA493FE3-6284-4456-AD4E-7BF35178C081}" type="presParOf" srcId="{D44614E6-D476-4B5A-B500-377006EA5206}" destId="{18F26ED9-D1B9-48FF-8612-10D6BE0A4950}" srcOrd="0" destOrd="0" presId="urn:microsoft.com/office/officeart/2008/layout/HalfCircleOrganizationChart"/>
    <dgm:cxn modelId="{22B44C53-5F17-4533-95F2-A5BAC6E8E4BA}" type="presParOf" srcId="{18F26ED9-D1B9-48FF-8612-10D6BE0A4950}" destId="{6CEF4C0F-77B3-4229-ADFE-FFDFF336B692}" srcOrd="0" destOrd="0" presId="urn:microsoft.com/office/officeart/2008/layout/HalfCircleOrganizationChart"/>
    <dgm:cxn modelId="{1DCC8C8F-4C6F-4B3B-BF41-AAB548F7D600}" type="presParOf" srcId="{18F26ED9-D1B9-48FF-8612-10D6BE0A4950}" destId="{DB26703A-DA94-4EEE-A7A0-D554FCE8EE50}" srcOrd="1" destOrd="0" presId="urn:microsoft.com/office/officeart/2008/layout/HalfCircleOrganizationChart"/>
    <dgm:cxn modelId="{438DEF4A-6831-4E6C-9869-22600B85FB10}" type="presParOf" srcId="{18F26ED9-D1B9-48FF-8612-10D6BE0A4950}" destId="{8338856F-71A0-4976-AB66-13D866F01CB5}" srcOrd="2" destOrd="0" presId="urn:microsoft.com/office/officeart/2008/layout/HalfCircleOrganizationChart"/>
    <dgm:cxn modelId="{A763B6D5-3F1E-4CFE-9D21-924C2BD80FCD}" type="presParOf" srcId="{18F26ED9-D1B9-48FF-8612-10D6BE0A4950}" destId="{8257C219-C299-4718-9C83-E31A5EC8232D}" srcOrd="3" destOrd="0" presId="urn:microsoft.com/office/officeart/2008/layout/HalfCircleOrganizationChart"/>
    <dgm:cxn modelId="{CA8689FE-8DE1-4F09-AE69-525F03B5C552}" type="presParOf" srcId="{D44614E6-D476-4B5A-B500-377006EA5206}" destId="{D8E6490C-C5F9-4745-9F7C-0472730C2AC2}" srcOrd="1" destOrd="0" presId="urn:microsoft.com/office/officeart/2008/layout/HalfCircleOrganizationChart"/>
    <dgm:cxn modelId="{252DFDDF-BB93-4697-8687-77FB361CDE89}" type="presParOf" srcId="{D44614E6-D476-4B5A-B500-377006EA5206}" destId="{35533E1D-71B8-4EE7-A2FB-84F92CC76F77}" srcOrd="2" destOrd="0" presId="urn:microsoft.com/office/officeart/2008/layout/HalfCircleOrganizationChart"/>
    <dgm:cxn modelId="{90D4B59F-FDFC-4E0E-BFF3-183BEB686DFC}" type="presParOf" srcId="{90D62C38-289E-43C0-A775-B0A09175C57E}" destId="{9E114CD0-4E12-4CFC-960C-230C9371B4EE}" srcOrd="6" destOrd="0" presId="urn:microsoft.com/office/officeart/2008/layout/HalfCircleOrganizationChart"/>
    <dgm:cxn modelId="{00F9163C-BEBB-4445-A46F-4C76CBE5E8A5}" type="presParOf" srcId="{90D62C38-289E-43C0-A775-B0A09175C57E}" destId="{FB7DC9E5-43F9-4DEE-A209-5334407AFAD8}" srcOrd="7" destOrd="0" presId="urn:microsoft.com/office/officeart/2008/layout/HalfCircleOrganizationChart"/>
    <dgm:cxn modelId="{374F1254-F9FF-46A2-91F7-F9F85EE2CC7E}" type="presParOf" srcId="{FB7DC9E5-43F9-4DEE-A209-5334407AFAD8}" destId="{9A8C2EFC-2440-46E2-BC9C-0C2176D2EFAB}" srcOrd="0" destOrd="0" presId="urn:microsoft.com/office/officeart/2008/layout/HalfCircleOrganizationChart"/>
    <dgm:cxn modelId="{7C0936E3-CE30-4CB1-BBF7-A108497ACC28}" type="presParOf" srcId="{9A8C2EFC-2440-46E2-BC9C-0C2176D2EFAB}" destId="{C7EB620C-0332-4781-99F6-8C8D687D8D4D}" srcOrd="0" destOrd="0" presId="urn:microsoft.com/office/officeart/2008/layout/HalfCircleOrganizationChart"/>
    <dgm:cxn modelId="{64F2A826-1228-4EAB-9F66-DCF72C948BF2}" type="presParOf" srcId="{9A8C2EFC-2440-46E2-BC9C-0C2176D2EFAB}" destId="{19EFE2EB-F253-45EC-99E4-E24FD0D7F6C8}" srcOrd="1" destOrd="0" presId="urn:microsoft.com/office/officeart/2008/layout/HalfCircleOrganizationChart"/>
    <dgm:cxn modelId="{E45488CC-D108-44B0-8AC0-B80B5EEACE0A}" type="presParOf" srcId="{9A8C2EFC-2440-46E2-BC9C-0C2176D2EFAB}" destId="{266DE784-B219-4F4F-B998-7EF31444B26A}" srcOrd="2" destOrd="0" presId="urn:microsoft.com/office/officeart/2008/layout/HalfCircleOrganizationChart"/>
    <dgm:cxn modelId="{880666B6-5BEA-45B1-826F-BD1CF46DEE15}" type="presParOf" srcId="{9A8C2EFC-2440-46E2-BC9C-0C2176D2EFAB}" destId="{D07691D3-C82F-4420-A135-F570E765DC2A}" srcOrd="3" destOrd="0" presId="urn:microsoft.com/office/officeart/2008/layout/HalfCircleOrganizationChart"/>
    <dgm:cxn modelId="{15DB656E-351E-40C6-BE19-25D8B38E8AEA}" type="presParOf" srcId="{FB7DC9E5-43F9-4DEE-A209-5334407AFAD8}" destId="{E3B81488-0DB0-442C-9E96-5F7407A0553B}" srcOrd="1" destOrd="0" presId="urn:microsoft.com/office/officeart/2008/layout/HalfCircleOrganizationChart"/>
    <dgm:cxn modelId="{E92E72B8-279C-4CC9-9974-AF94B7968280}" type="presParOf" srcId="{FB7DC9E5-43F9-4DEE-A209-5334407AFAD8}" destId="{67218D44-642F-4EC9-84FE-ED053B9826DE}" srcOrd="2" destOrd="0" presId="urn:microsoft.com/office/officeart/2008/layout/HalfCircleOrganizationChart"/>
    <dgm:cxn modelId="{05888A74-EDA5-4DEB-97E8-5E364D71ACFA}" type="presParOf" srcId="{969916A3-F5BD-447C-9132-8534C11FD0E8}" destId="{2A3C69FE-DE9C-4613-BC7A-9554E1E5583E}" srcOrd="2" destOrd="0" presId="urn:microsoft.com/office/officeart/2008/layout/HalfCircleOrganizationChart"/>
    <dgm:cxn modelId="{FD17DC31-1D3E-4F05-B321-0A2CEBB29BD3}" type="presParOf" srcId="{9466861C-827D-4A97-BF04-5EE2F53972A4}" destId="{5FBABCCF-940C-425A-BE55-A443DA4FAAAA}" srcOrd="2" destOrd="0" presId="urn:microsoft.com/office/officeart/2008/layout/HalfCircleOrganizationChart"/>
    <dgm:cxn modelId="{E2D64F9E-3724-415F-8A2A-90FEF1217B98}" type="presParOf" srcId="{9466861C-827D-4A97-BF04-5EE2F53972A4}" destId="{BF601017-23CD-4391-AF38-8A67E49B0430}" srcOrd="3" destOrd="0" presId="urn:microsoft.com/office/officeart/2008/layout/HalfCircleOrganizationChart"/>
    <dgm:cxn modelId="{FA03D261-DC8E-419C-838C-46246D1C78BC}" type="presParOf" srcId="{BF601017-23CD-4391-AF38-8A67E49B0430}" destId="{93641A0D-6DF6-4C8C-AFE1-72F4F7F058F6}" srcOrd="0" destOrd="0" presId="urn:microsoft.com/office/officeart/2008/layout/HalfCircleOrganizationChart"/>
    <dgm:cxn modelId="{F7604043-5CAF-4C37-A375-D89E1B0F5B00}" type="presParOf" srcId="{93641A0D-6DF6-4C8C-AFE1-72F4F7F058F6}" destId="{D9668972-3236-4764-A3E8-C929E9BEAEB1}" srcOrd="0" destOrd="0" presId="urn:microsoft.com/office/officeart/2008/layout/HalfCircleOrganizationChart"/>
    <dgm:cxn modelId="{723CEC95-D762-40F2-B79F-8999D869216A}" type="presParOf" srcId="{93641A0D-6DF6-4C8C-AFE1-72F4F7F058F6}" destId="{2EE4DD7C-1F15-45FD-957C-3DDF783F881C}" srcOrd="1" destOrd="0" presId="urn:microsoft.com/office/officeart/2008/layout/HalfCircleOrganizationChart"/>
    <dgm:cxn modelId="{08271E26-F52D-41A4-9619-271E21A75DF0}" type="presParOf" srcId="{93641A0D-6DF6-4C8C-AFE1-72F4F7F058F6}" destId="{071D9B77-0552-4059-BC71-055E57E5022D}" srcOrd="2" destOrd="0" presId="urn:microsoft.com/office/officeart/2008/layout/HalfCircleOrganizationChart"/>
    <dgm:cxn modelId="{D9F1D9D7-C24C-4ECA-BAA3-999E006AA46E}" type="presParOf" srcId="{93641A0D-6DF6-4C8C-AFE1-72F4F7F058F6}" destId="{3E220F40-0D51-4919-B7BD-FB9554D8E1B2}" srcOrd="3" destOrd="0" presId="urn:microsoft.com/office/officeart/2008/layout/HalfCircleOrganizationChart"/>
    <dgm:cxn modelId="{29B42015-5DE9-4F7B-B3C7-8574568BC3A7}" type="presParOf" srcId="{BF601017-23CD-4391-AF38-8A67E49B0430}" destId="{8E5CA317-42FA-4DD9-B6D8-5C2CA704ECFC}" srcOrd="1" destOrd="0" presId="urn:microsoft.com/office/officeart/2008/layout/HalfCircleOrganizationChart"/>
    <dgm:cxn modelId="{4B80EE84-58A6-459E-A46A-92A6DF8AFC65}" type="presParOf" srcId="{8E5CA317-42FA-4DD9-B6D8-5C2CA704ECFC}" destId="{6F9B6090-386A-4640-AB1F-3FF04ECC5014}" srcOrd="0" destOrd="0" presId="urn:microsoft.com/office/officeart/2008/layout/HalfCircleOrganizationChart"/>
    <dgm:cxn modelId="{5FEDC954-6048-450F-A33B-7D1E17FD0255}" type="presParOf" srcId="{8E5CA317-42FA-4DD9-B6D8-5C2CA704ECFC}" destId="{0521E213-7D3A-4502-A6B4-58142A4F51AE}" srcOrd="1" destOrd="0" presId="urn:microsoft.com/office/officeart/2008/layout/HalfCircleOrganizationChart"/>
    <dgm:cxn modelId="{9F75965F-53D9-40F1-B20C-AD3D5E4BD8BD}" type="presParOf" srcId="{0521E213-7D3A-4502-A6B4-58142A4F51AE}" destId="{FC74A39F-1742-4B3E-8CEA-BB3404F3E635}" srcOrd="0" destOrd="0" presId="urn:microsoft.com/office/officeart/2008/layout/HalfCircleOrganizationChart"/>
    <dgm:cxn modelId="{09E24B64-0263-4CC4-BA17-4596C9F756F7}" type="presParOf" srcId="{FC74A39F-1742-4B3E-8CEA-BB3404F3E635}" destId="{D97C89B3-6613-41E8-8E46-F916061F34EC}" srcOrd="0" destOrd="0" presId="urn:microsoft.com/office/officeart/2008/layout/HalfCircleOrganizationChart"/>
    <dgm:cxn modelId="{F613834A-8855-41AC-A86A-88ADC5902400}" type="presParOf" srcId="{FC74A39F-1742-4B3E-8CEA-BB3404F3E635}" destId="{0AFDA9D8-4DEF-4537-8C6B-321E40A5ACA3}" srcOrd="1" destOrd="0" presId="urn:microsoft.com/office/officeart/2008/layout/HalfCircleOrganizationChart"/>
    <dgm:cxn modelId="{18AAB420-646E-4ABF-87C8-2C7A6DE4124F}" type="presParOf" srcId="{FC74A39F-1742-4B3E-8CEA-BB3404F3E635}" destId="{D32A7975-D05E-46AC-898A-7DE062E0947F}" srcOrd="2" destOrd="0" presId="urn:microsoft.com/office/officeart/2008/layout/HalfCircleOrganizationChart"/>
    <dgm:cxn modelId="{2766414E-61B7-4F36-A9DE-30E4A47AA3E0}" type="presParOf" srcId="{FC74A39F-1742-4B3E-8CEA-BB3404F3E635}" destId="{9756A436-2FA3-453D-964F-700BB58F1E71}" srcOrd="3" destOrd="0" presId="urn:microsoft.com/office/officeart/2008/layout/HalfCircleOrganizationChart"/>
    <dgm:cxn modelId="{2CE76E78-36DC-409B-9F6E-01E26E997082}" type="presParOf" srcId="{0521E213-7D3A-4502-A6B4-58142A4F51AE}" destId="{7B259CD3-4776-496A-B13B-C0241EA5E2BA}" srcOrd="1" destOrd="0" presId="urn:microsoft.com/office/officeart/2008/layout/HalfCircleOrganizationChart"/>
    <dgm:cxn modelId="{E97DF182-B1EF-4F0E-B188-C99AF7C85069}" type="presParOf" srcId="{0521E213-7D3A-4502-A6B4-58142A4F51AE}" destId="{1084AA75-0B23-4D06-B061-60DEC7A63562}" srcOrd="2" destOrd="0" presId="urn:microsoft.com/office/officeart/2008/layout/HalfCircleOrganizationChart"/>
    <dgm:cxn modelId="{91F801C2-0BEF-4DCD-997B-2CABC1B8C26E}" type="presParOf" srcId="{8E5CA317-42FA-4DD9-B6D8-5C2CA704ECFC}" destId="{32D8405C-E13C-490D-BC6B-57725579E9B3}" srcOrd="2" destOrd="0" presId="urn:microsoft.com/office/officeart/2008/layout/HalfCircleOrganizationChart"/>
    <dgm:cxn modelId="{23C6F1AD-0423-4921-A3AD-EB862F160013}" type="presParOf" srcId="{8E5CA317-42FA-4DD9-B6D8-5C2CA704ECFC}" destId="{66848EA9-17D1-4F76-B472-D03D76FB6A95}" srcOrd="3" destOrd="0" presId="urn:microsoft.com/office/officeart/2008/layout/HalfCircleOrganizationChart"/>
    <dgm:cxn modelId="{AEE7F30C-64DD-482F-BB7B-B7F98B842AFB}" type="presParOf" srcId="{66848EA9-17D1-4F76-B472-D03D76FB6A95}" destId="{8981FFF1-05B7-4A35-B8C8-5BE263E0B3B9}" srcOrd="0" destOrd="0" presId="urn:microsoft.com/office/officeart/2008/layout/HalfCircleOrganizationChart"/>
    <dgm:cxn modelId="{DB6C1F8E-9DA5-4AA6-ACAA-C0678DE6D523}" type="presParOf" srcId="{8981FFF1-05B7-4A35-B8C8-5BE263E0B3B9}" destId="{5BF170A6-64C3-4EDE-A620-D5114EB51657}" srcOrd="0" destOrd="0" presId="urn:microsoft.com/office/officeart/2008/layout/HalfCircleOrganizationChart"/>
    <dgm:cxn modelId="{188478DB-F59C-4AF7-AFC7-AC1804B87924}" type="presParOf" srcId="{8981FFF1-05B7-4A35-B8C8-5BE263E0B3B9}" destId="{BC41C314-1B3C-444C-B951-46473E85E339}" srcOrd="1" destOrd="0" presId="urn:microsoft.com/office/officeart/2008/layout/HalfCircleOrganizationChart"/>
    <dgm:cxn modelId="{8F01C8D3-F158-4B01-A394-56A0544FD873}" type="presParOf" srcId="{8981FFF1-05B7-4A35-B8C8-5BE263E0B3B9}" destId="{B7514E42-A2E9-492C-9BFA-9542680B3166}" srcOrd="2" destOrd="0" presId="urn:microsoft.com/office/officeart/2008/layout/HalfCircleOrganizationChart"/>
    <dgm:cxn modelId="{40B70A55-029F-443B-B3E6-15E80C87BD2C}" type="presParOf" srcId="{8981FFF1-05B7-4A35-B8C8-5BE263E0B3B9}" destId="{C5714CE4-1CC2-4DC8-B0EC-0B8CD864AD48}" srcOrd="3" destOrd="0" presId="urn:microsoft.com/office/officeart/2008/layout/HalfCircleOrganizationChart"/>
    <dgm:cxn modelId="{3A4B7D67-BC2A-4431-AC08-5B64041F5485}" type="presParOf" srcId="{66848EA9-17D1-4F76-B472-D03D76FB6A95}" destId="{1DE95C10-C099-47F3-BCA1-A26F21B57C03}" srcOrd="1" destOrd="0" presId="urn:microsoft.com/office/officeart/2008/layout/HalfCircleOrganizationChart"/>
    <dgm:cxn modelId="{F6C63080-28B6-4E8E-8630-937359B20747}" type="presParOf" srcId="{66848EA9-17D1-4F76-B472-D03D76FB6A95}" destId="{A254F85F-93F2-4B5C-A6B5-67D90DD9A17B}" srcOrd="2" destOrd="0" presId="urn:microsoft.com/office/officeart/2008/layout/HalfCircleOrganizationChart"/>
    <dgm:cxn modelId="{23F87407-E3E0-4FCD-9117-0093E1780571}" type="presParOf" srcId="{8E5CA317-42FA-4DD9-B6D8-5C2CA704ECFC}" destId="{4258DA8D-1180-4911-B869-1550B64E39FB}" srcOrd="4" destOrd="0" presId="urn:microsoft.com/office/officeart/2008/layout/HalfCircleOrganizationChart"/>
    <dgm:cxn modelId="{1A1D3A00-29F6-44E2-B665-364205F3D48B}" type="presParOf" srcId="{8E5CA317-42FA-4DD9-B6D8-5C2CA704ECFC}" destId="{81EE73D3-ECCE-4600-94B0-66B0031AAAEB}" srcOrd="5" destOrd="0" presId="urn:microsoft.com/office/officeart/2008/layout/HalfCircleOrganizationChart"/>
    <dgm:cxn modelId="{A515D67F-8D36-4431-8392-A6DD8EB9BB68}" type="presParOf" srcId="{81EE73D3-ECCE-4600-94B0-66B0031AAAEB}" destId="{CBE46419-10F9-409A-A22B-293AED0C61C2}" srcOrd="0" destOrd="0" presId="urn:microsoft.com/office/officeart/2008/layout/HalfCircleOrganizationChart"/>
    <dgm:cxn modelId="{ACDB784F-F483-4BE7-9F39-243F3C75A4DC}" type="presParOf" srcId="{CBE46419-10F9-409A-A22B-293AED0C61C2}" destId="{8F7F7DD5-3731-40A6-819E-5C6D6D2F172F}" srcOrd="0" destOrd="0" presId="urn:microsoft.com/office/officeart/2008/layout/HalfCircleOrganizationChart"/>
    <dgm:cxn modelId="{3C348F28-E842-4C08-AEC1-B82E3BED6E67}" type="presParOf" srcId="{CBE46419-10F9-409A-A22B-293AED0C61C2}" destId="{7C7A18B7-B2BC-4DCC-B059-9372DCF1A49A}" srcOrd="1" destOrd="0" presId="urn:microsoft.com/office/officeart/2008/layout/HalfCircleOrganizationChart"/>
    <dgm:cxn modelId="{1E410E23-49E2-46EA-9C4B-BC064427FCA6}" type="presParOf" srcId="{CBE46419-10F9-409A-A22B-293AED0C61C2}" destId="{41999BCF-A5F0-4F71-8D63-5FC29E0C8C3F}" srcOrd="2" destOrd="0" presId="urn:microsoft.com/office/officeart/2008/layout/HalfCircleOrganizationChart"/>
    <dgm:cxn modelId="{8377CD14-DDF8-4735-BFEA-C1982B4C1496}" type="presParOf" srcId="{CBE46419-10F9-409A-A22B-293AED0C61C2}" destId="{C95780C2-98DD-4445-9443-1C7C7F368CC8}" srcOrd="3" destOrd="0" presId="urn:microsoft.com/office/officeart/2008/layout/HalfCircleOrganizationChart"/>
    <dgm:cxn modelId="{25A154E7-F8BF-4D3A-AB2C-B1361F711AF6}" type="presParOf" srcId="{81EE73D3-ECCE-4600-94B0-66B0031AAAEB}" destId="{D18B3986-81FC-4159-95C5-DAFCA2F3C86D}" srcOrd="1" destOrd="0" presId="urn:microsoft.com/office/officeart/2008/layout/HalfCircleOrganizationChart"/>
    <dgm:cxn modelId="{9126BF92-BF3E-4EC5-A7C2-61EE73219793}" type="presParOf" srcId="{81EE73D3-ECCE-4600-94B0-66B0031AAAEB}" destId="{1F8455D9-98D3-45C5-A160-CE98A4BB1149}" srcOrd="2" destOrd="0" presId="urn:microsoft.com/office/officeart/2008/layout/HalfCircleOrganizationChart"/>
    <dgm:cxn modelId="{17E9CD18-ECB3-4DF4-ACF0-02400C129BE8}" type="presParOf" srcId="{BF601017-23CD-4391-AF38-8A67E49B0430}" destId="{3FBCE385-E2E6-4180-A76C-D6EEB21FDE75}" srcOrd="2" destOrd="0" presId="urn:microsoft.com/office/officeart/2008/layout/HalfCircleOrganizationChart"/>
    <dgm:cxn modelId="{0DC4BCF8-8E45-401B-8325-76EC37A5A271}" type="presParOf" srcId="{A2F7C237-8EFA-479E-B240-0D4DC07B3D10}" destId="{29B18925-AEEA-4ACE-89BD-6D3CCE472D13}" srcOrd="2" destOrd="0" presId="urn:microsoft.com/office/officeart/2008/layout/HalfCircleOrganizationChart"/>
    <dgm:cxn modelId="{BAAF7AB2-4216-46FE-A130-6D42A4FAD372}" type="presParOf" srcId="{C76649B4-4A7B-4961-A0E7-3E2BD7DD0F9E}" destId="{D46D3013-59C8-40C0-B2B2-3755D32949B9}" srcOrd="2" destOrd="0" presId="urn:microsoft.com/office/officeart/2008/layout/HalfCircleOrganizationChart"/>
    <dgm:cxn modelId="{466BC18A-B215-4881-A535-EBCD0C9155F8}" type="presParOf" srcId="{C76649B4-4A7B-4961-A0E7-3E2BD7DD0F9E}" destId="{CE693017-B9CD-4093-BCB1-01E2867AC49D}" srcOrd="3" destOrd="0" presId="urn:microsoft.com/office/officeart/2008/layout/HalfCircleOrganizationChart"/>
    <dgm:cxn modelId="{2E6204EE-A5DA-47B1-86B1-EB5BA692EE26}" type="presParOf" srcId="{CE693017-B9CD-4093-BCB1-01E2867AC49D}" destId="{D465BC42-218D-4D44-9E00-194813FF6ED8}" srcOrd="0" destOrd="0" presId="urn:microsoft.com/office/officeart/2008/layout/HalfCircleOrganizationChart"/>
    <dgm:cxn modelId="{7BFBCB11-DA15-4E01-8665-F3326BE96C80}" type="presParOf" srcId="{D465BC42-218D-4D44-9E00-194813FF6ED8}" destId="{0AB083E9-6BEC-4AEA-94AB-A5F4AD1D3C1B}" srcOrd="0" destOrd="0" presId="urn:microsoft.com/office/officeart/2008/layout/HalfCircleOrganizationChart"/>
    <dgm:cxn modelId="{E70AEB86-E9BA-4645-982C-2DCE04EEAE0E}" type="presParOf" srcId="{D465BC42-218D-4D44-9E00-194813FF6ED8}" destId="{58E75697-BF2E-46BD-9FA0-F7330AB9B039}" srcOrd="1" destOrd="0" presId="urn:microsoft.com/office/officeart/2008/layout/HalfCircleOrganizationChart"/>
    <dgm:cxn modelId="{AE033B2B-7BBC-4E00-AB90-C7B6D8CD65D4}" type="presParOf" srcId="{D465BC42-218D-4D44-9E00-194813FF6ED8}" destId="{2F5C4770-E127-4712-9CA4-79C2623146F3}" srcOrd="2" destOrd="0" presId="urn:microsoft.com/office/officeart/2008/layout/HalfCircleOrganizationChart"/>
    <dgm:cxn modelId="{3D29AE89-152B-4F20-ACC7-D03544C11E20}" type="presParOf" srcId="{D465BC42-218D-4D44-9E00-194813FF6ED8}" destId="{556DFCDB-9143-4701-9604-DDC80DB79966}" srcOrd="3" destOrd="0" presId="urn:microsoft.com/office/officeart/2008/layout/HalfCircleOrganizationChart"/>
    <dgm:cxn modelId="{84094C99-810D-4B5D-A78D-EED24B1DDB90}" type="presParOf" srcId="{CE693017-B9CD-4093-BCB1-01E2867AC49D}" destId="{A944C405-5605-4EB4-89EA-C80D5546E6BD}" srcOrd="1" destOrd="0" presId="urn:microsoft.com/office/officeart/2008/layout/HalfCircleOrganizationChart"/>
    <dgm:cxn modelId="{4BFA73AE-C9F8-4B89-869F-42A17FBDEB01}" type="presParOf" srcId="{A944C405-5605-4EB4-89EA-C80D5546E6BD}" destId="{1BB74A47-51E7-43B8-85C5-6AE9F5C266D0}" srcOrd="0" destOrd="0" presId="urn:microsoft.com/office/officeart/2008/layout/HalfCircleOrganizationChart"/>
    <dgm:cxn modelId="{68D458C2-1E86-4587-90CC-1109ECFFD604}" type="presParOf" srcId="{A944C405-5605-4EB4-89EA-C80D5546E6BD}" destId="{3E5CE1D7-F9D0-4DE2-B389-2352D9606FA0}" srcOrd="1" destOrd="0" presId="urn:microsoft.com/office/officeart/2008/layout/HalfCircleOrganizationChart"/>
    <dgm:cxn modelId="{3757319C-4BEB-4308-B6AE-9BC1E69B1798}" type="presParOf" srcId="{3E5CE1D7-F9D0-4DE2-B389-2352D9606FA0}" destId="{F23BF51D-A51D-43E1-BEC4-A0EA9F7C5BFB}" srcOrd="0" destOrd="0" presId="urn:microsoft.com/office/officeart/2008/layout/HalfCircleOrganizationChart"/>
    <dgm:cxn modelId="{6C175C80-CC2C-44DD-BC65-6ED5D69BF2C0}" type="presParOf" srcId="{F23BF51D-A51D-43E1-BEC4-A0EA9F7C5BFB}" destId="{B59D2554-658C-418B-A76D-AC908125B31B}" srcOrd="0" destOrd="0" presId="urn:microsoft.com/office/officeart/2008/layout/HalfCircleOrganizationChart"/>
    <dgm:cxn modelId="{00CC0368-5005-4D96-8EF8-1E3B90B22342}" type="presParOf" srcId="{F23BF51D-A51D-43E1-BEC4-A0EA9F7C5BFB}" destId="{91E9BE49-9C49-4C9C-AE81-ADA2B6F9F72B}" srcOrd="1" destOrd="0" presId="urn:microsoft.com/office/officeart/2008/layout/HalfCircleOrganizationChart"/>
    <dgm:cxn modelId="{12C8C7ED-8365-4876-B17C-D0EAC687702A}" type="presParOf" srcId="{F23BF51D-A51D-43E1-BEC4-A0EA9F7C5BFB}" destId="{D68BCEC2-1209-45FF-997E-EBBF5EACCB92}" srcOrd="2" destOrd="0" presId="urn:microsoft.com/office/officeart/2008/layout/HalfCircleOrganizationChart"/>
    <dgm:cxn modelId="{087D8AB6-B72D-40F5-8107-7A65E63DE27D}" type="presParOf" srcId="{F23BF51D-A51D-43E1-BEC4-A0EA9F7C5BFB}" destId="{FA73BE6D-F884-4C9B-BC55-EE1EE8EF076B}" srcOrd="3" destOrd="0" presId="urn:microsoft.com/office/officeart/2008/layout/HalfCircleOrganizationChart"/>
    <dgm:cxn modelId="{8517B5AD-56C3-4D95-990B-73225D18F3B2}" type="presParOf" srcId="{3E5CE1D7-F9D0-4DE2-B389-2352D9606FA0}" destId="{11BB1A46-078A-4DBF-926F-DFBE54190CC0}" srcOrd="1" destOrd="0" presId="urn:microsoft.com/office/officeart/2008/layout/HalfCircleOrganizationChart"/>
    <dgm:cxn modelId="{F69F1712-C2E6-4D65-9BBF-F05A2DCF66C9}" type="presParOf" srcId="{3E5CE1D7-F9D0-4DE2-B389-2352D9606FA0}" destId="{0DEB8327-79E5-45FC-A424-207F70E5FB35}" srcOrd="2" destOrd="0" presId="urn:microsoft.com/office/officeart/2008/layout/HalfCircleOrganizationChart"/>
    <dgm:cxn modelId="{73AFD659-2B01-4B61-A7F1-11DF5BF96E53}" type="presParOf" srcId="{CE693017-B9CD-4093-BCB1-01E2867AC49D}" destId="{0A27E1CF-8C6B-4B7B-ABE4-AF6513C2ED69}" srcOrd="2" destOrd="0" presId="urn:microsoft.com/office/officeart/2008/layout/HalfCircleOrganizationChart"/>
    <dgm:cxn modelId="{876E6B58-E2C3-44F9-B9CD-56C5B3C850AF}" type="presParOf" srcId="{C76649B4-4A7B-4961-A0E7-3E2BD7DD0F9E}" destId="{C38C6DA4-9D11-48C0-9889-B27322AA15C7}" srcOrd="4" destOrd="0" presId="urn:microsoft.com/office/officeart/2008/layout/HalfCircleOrganizationChart"/>
    <dgm:cxn modelId="{4610FBE6-64B3-4C8A-A41F-19D243969B84}" type="presParOf" srcId="{C76649B4-4A7B-4961-A0E7-3E2BD7DD0F9E}" destId="{425A25ED-8728-4F41-954E-8141E90ABD43}" srcOrd="5" destOrd="0" presId="urn:microsoft.com/office/officeart/2008/layout/HalfCircleOrganizationChart"/>
    <dgm:cxn modelId="{B8C83EEC-A915-4DF7-B0D7-240C76B81CFF}" type="presParOf" srcId="{425A25ED-8728-4F41-954E-8141E90ABD43}" destId="{704CB531-EBFB-404B-B360-AEC9330BF686}" srcOrd="0" destOrd="0" presId="urn:microsoft.com/office/officeart/2008/layout/HalfCircleOrganizationChart"/>
    <dgm:cxn modelId="{BE9A2456-9D61-47A8-8CD6-3FE3D67CD23C}" type="presParOf" srcId="{704CB531-EBFB-404B-B360-AEC9330BF686}" destId="{BFB1729E-C48C-4C22-8205-ED97AD7C15CA}" srcOrd="0" destOrd="0" presId="urn:microsoft.com/office/officeart/2008/layout/HalfCircleOrganizationChart"/>
    <dgm:cxn modelId="{B9C37021-D414-4C02-A192-7C175B75F5DC}" type="presParOf" srcId="{704CB531-EBFB-404B-B360-AEC9330BF686}" destId="{97E36D59-F1E1-4115-BEAF-347CDAFA085F}" srcOrd="1" destOrd="0" presId="urn:microsoft.com/office/officeart/2008/layout/HalfCircleOrganizationChart"/>
    <dgm:cxn modelId="{669E1FAB-606F-4DF2-863E-34CF1E0BDC67}" type="presParOf" srcId="{704CB531-EBFB-404B-B360-AEC9330BF686}" destId="{96EB5907-F7E8-486B-98E1-0150A7BA1A72}" srcOrd="2" destOrd="0" presId="urn:microsoft.com/office/officeart/2008/layout/HalfCircleOrganizationChart"/>
    <dgm:cxn modelId="{EEFD5AF7-3DA0-403F-817C-99AB77E34D54}" type="presParOf" srcId="{704CB531-EBFB-404B-B360-AEC9330BF686}" destId="{075BBB56-D893-4288-BB2F-EC6CDEAA8F7F}" srcOrd="3" destOrd="0" presId="urn:microsoft.com/office/officeart/2008/layout/HalfCircleOrganizationChart"/>
    <dgm:cxn modelId="{B3B1B54A-21F9-4B45-B42F-4B988DF3E770}" type="presParOf" srcId="{425A25ED-8728-4F41-954E-8141E90ABD43}" destId="{B2B4B70C-86AB-449E-848D-067382C0EE22}" srcOrd="1" destOrd="0" presId="urn:microsoft.com/office/officeart/2008/layout/HalfCircleOrganizationChart"/>
    <dgm:cxn modelId="{4640500B-8DD9-4A07-BED6-050840208D0E}" type="presParOf" srcId="{B2B4B70C-86AB-449E-848D-067382C0EE22}" destId="{BD3A656E-DB2D-4881-90FC-38487B0712E8}" srcOrd="0" destOrd="0" presId="urn:microsoft.com/office/officeart/2008/layout/HalfCircleOrganizationChart"/>
    <dgm:cxn modelId="{15420C47-F7FD-4A9B-9EAC-1DBC38206C82}" type="presParOf" srcId="{B2B4B70C-86AB-449E-848D-067382C0EE22}" destId="{35F44CA1-D495-4F08-9499-2395D2E201F1}" srcOrd="1" destOrd="0" presId="urn:microsoft.com/office/officeart/2008/layout/HalfCircleOrganizationChart"/>
    <dgm:cxn modelId="{BA61D6FF-FB19-4193-AB79-C23A34771CB4}" type="presParOf" srcId="{35F44CA1-D495-4F08-9499-2395D2E201F1}" destId="{33A5A033-1447-497E-B1AA-494A338C7024}" srcOrd="0" destOrd="0" presId="urn:microsoft.com/office/officeart/2008/layout/HalfCircleOrganizationChart"/>
    <dgm:cxn modelId="{813879C2-1812-4A4C-8661-73BB378A8619}" type="presParOf" srcId="{33A5A033-1447-497E-B1AA-494A338C7024}" destId="{BCCD3F1D-FF99-40CB-A713-8E002609A8F4}" srcOrd="0" destOrd="0" presId="urn:microsoft.com/office/officeart/2008/layout/HalfCircleOrganizationChart"/>
    <dgm:cxn modelId="{44D0F837-2EAA-456F-AABB-931065326076}" type="presParOf" srcId="{33A5A033-1447-497E-B1AA-494A338C7024}" destId="{7053A5EA-7425-4A7B-8DA5-D3FD5D1D0621}" srcOrd="1" destOrd="0" presId="urn:microsoft.com/office/officeart/2008/layout/HalfCircleOrganizationChart"/>
    <dgm:cxn modelId="{259C422A-BA77-4853-A0D4-1A8F668ECF06}" type="presParOf" srcId="{33A5A033-1447-497E-B1AA-494A338C7024}" destId="{31E5C19C-691A-46AA-AE6C-622C39DF3478}" srcOrd="2" destOrd="0" presId="urn:microsoft.com/office/officeart/2008/layout/HalfCircleOrganizationChart"/>
    <dgm:cxn modelId="{E66CC94B-95EE-4402-BF82-1BD2DE3F5B87}" type="presParOf" srcId="{33A5A033-1447-497E-B1AA-494A338C7024}" destId="{254430BB-83E7-41E7-A401-405A9CE3A10C}" srcOrd="3" destOrd="0" presId="urn:microsoft.com/office/officeart/2008/layout/HalfCircleOrganizationChart"/>
    <dgm:cxn modelId="{660DC66B-3647-4D0B-A5EE-313DC9576552}" type="presParOf" srcId="{35F44CA1-D495-4F08-9499-2395D2E201F1}" destId="{3227EB68-EE54-4E6C-8E7F-5664FE58597F}" srcOrd="1" destOrd="0" presId="urn:microsoft.com/office/officeart/2008/layout/HalfCircleOrganizationChart"/>
    <dgm:cxn modelId="{7F1144EC-2A29-4DFB-B446-E08B05E761BA}" type="presParOf" srcId="{35F44CA1-D495-4F08-9499-2395D2E201F1}" destId="{9FBF7457-7CCB-4C21-94DE-0FDD35F4E98B}" srcOrd="2" destOrd="0" presId="urn:microsoft.com/office/officeart/2008/layout/HalfCircleOrganizationChart"/>
    <dgm:cxn modelId="{49B1E6FC-9C74-4350-91F0-9D9F9C2C6AF4}" type="presParOf" srcId="{425A25ED-8728-4F41-954E-8141E90ABD43}" destId="{27994552-D776-40B1-998D-6231102958FC}" srcOrd="2" destOrd="0" presId="urn:microsoft.com/office/officeart/2008/layout/HalfCircleOrganizationChart"/>
    <dgm:cxn modelId="{CC13339D-7151-4575-AE78-4540565581CC}" type="presParOf" srcId="{C76649B4-4A7B-4961-A0E7-3E2BD7DD0F9E}" destId="{E4BA6C30-01BC-40A8-9E41-B6FCA8A014FB}" srcOrd="6" destOrd="0" presId="urn:microsoft.com/office/officeart/2008/layout/HalfCircleOrganizationChart"/>
    <dgm:cxn modelId="{3E11BDE2-3F3C-4DD3-8545-3B2ACD3B7D61}" type="presParOf" srcId="{C76649B4-4A7B-4961-A0E7-3E2BD7DD0F9E}" destId="{CD7A84B9-8CE6-49F9-80E8-D979C067160B}" srcOrd="7" destOrd="0" presId="urn:microsoft.com/office/officeart/2008/layout/HalfCircleOrganizationChart"/>
    <dgm:cxn modelId="{08F7F1CF-DA71-40A0-8655-DADB3ABD2246}" type="presParOf" srcId="{CD7A84B9-8CE6-49F9-80E8-D979C067160B}" destId="{E34EE712-B6D8-483E-8DE4-B2DF0FC5EFCD}" srcOrd="0" destOrd="0" presId="urn:microsoft.com/office/officeart/2008/layout/HalfCircleOrganizationChart"/>
    <dgm:cxn modelId="{42757906-F71E-4AAD-93B3-67A6C9A85426}" type="presParOf" srcId="{E34EE712-B6D8-483E-8DE4-B2DF0FC5EFCD}" destId="{F21B3ABD-129B-4842-832A-E62619EED3AE}" srcOrd="0" destOrd="0" presId="urn:microsoft.com/office/officeart/2008/layout/HalfCircleOrganizationChart"/>
    <dgm:cxn modelId="{151E61CC-9523-46D5-8942-A6EF1346323A}" type="presParOf" srcId="{E34EE712-B6D8-483E-8DE4-B2DF0FC5EFCD}" destId="{1CC6C7E7-B4C1-4E4D-A370-11218F9A58E3}" srcOrd="1" destOrd="0" presId="urn:microsoft.com/office/officeart/2008/layout/HalfCircleOrganizationChart"/>
    <dgm:cxn modelId="{013759C4-3671-4B82-9117-FF8FC7DD06F0}" type="presParOf" srcId="{E34EE712-B6D8-483E-8DE4-B2DF0FC5EFCD}" destId="{8684DF8D-CD72-4BCA-8DEA-EC688FB12CEB}" srcOrd="2" destOrd="0" presId="urn:microsoft.com/office/officeart/2008/layout/HalfCircleOrganizationChart"/>
    <dgm:cxn modelId="{2B418A4A-A421-490C-ADC7-EA8182F153E4}" type="presParOf" srcId="{E34EE712-B6D8-483E-8DE4-B2DF0FC5EFCD}" destId="{8309D5F2-7FEE-4C33-A28F-4C2077D34B92}" srcOrd="3" destOrd="0" presId="urn:microsoft.com/office/officeart/2008/layout/HalfCircleOrganizationChart"/>
    <dgm:cxn modelId="{77B03D26-B566-434D-AF3E-03437C54C9E0}" type="presParOf" srcId="{CD7A84B9-8CE6-49F9-80E8-D979C067160B}" destId="{A4601F16-FBB6-4400-9554-233F5BBFA265}" srcOrd="1" destOrd="0" presId="urn:microsoft.com/office/officeart/2008/layout/HalfCircleOrganizationChart"/>
    <dgm:cxn modelId="{5CDF9F82-3EC5-40D2-A7CC-86621A970EFC}" type="presParOf" srcId="{CD7A84B9-8CE6-49F9-80E8-D979C067160B}" destId="{F24C401A-ACBB-4B47-856B-48A2B8731E09}" srcOrd="2" destOrd="0" presId="urn:microsoft.com/office/officeart/2008/layout/HalfCircleOrganizationChart"/>
    <dgm:cxn modelId="{36AD65CE-724E-4523-B1B8-D027AF9A689C}" type="presParOf" srcId="{48B9EA4A-026D-494F-897C-732F0DFCAE62}" destId="{7AEC8D0B-269B-4A05-84A6-22C8A1CB12C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6AA34E-1BC5-49EB-80BB-E8C6CD4194F3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407CA74-B3D6-4E87-925F-DA882519BB0B}">
      <dgm:prSet phldrT="[Text]"/>
      <dgm:spPr/>
      <dgm:t>
        <a:bodyPr/>
        <a:lstStyle/>
        <a:p>
          <a:r>
            <a:rPr lang="cs-CZ" dirty="0"/>
            <a:t>Poskytovatelé zdravotní podpory</a:t>
          </a:r>
        </a:p>
      </dgm:t>
    </dgm:pt>
    <dgm:pt modelId="{D5CFDB4C-580B-491B-9F2C-AC416FF19D60}" type="parTrans" cxnId="{E04AEA53-D131-4B13-AB22-1D971DB9BF18}">
      <dgm:prSet/>
      <dgm:spPr/>
      <dgm:t>
        <a:bodyPr/>
        <a:lstStyle/>
        <a:p>
          <a:endParaRPr lang="cs-CZ"/>
        </a:p>
      </dgm:t>
    </dgm:pt>
    <dgm:pt modelId="{DA6D46C4-8AB3-46BB-A5F5-14F0931F0621}" type="sibTrans" cxnId="{E04AEA53-D131-4B13-AB22-1D971DB9BF18}">
      <dgm:prSet/>
      <dgm:spPr/>
      <dgm:t>
        <a:bodyPr/>
        <a:lstStyle/>
        <a:p>
          <a:endParaRPr lang="cs-CZ"/>
        </a:p>
      </dgm:t>
    </dgm:pt>
    <dgm:pt modelId="{CA78EDA5-25D4-4407-8D8D-F8AF095DCD34}">
      <dgm:prSet phldrT="[Text]"/>
      <dgm:spPr/>
      <dgm:t>
        <a:bodyPr/>
        <a:lstStyle/>
        <a:p>
          <a:r>
            <a:rPr lang="cs-CZ"/>
            <a:t>Škola</a:t>
          </a:r>
        </a:p>
      </dgm:t>
    </dgm:pt>
    <dgm:pt modelId="{073ACB37-9A88-4DD8-9B8D-9457BFFC60BE}" type="parTrans" cxnId="{9DFADF20-156D-4F58-8E2B-68AB52C5AB2D}">
      <dgm:prSet/>
      <dgm:spPr/>
      <dgm:t>
        <a:bodyPr/>
        <a:lstStyle/>
        <a:p>
          <a:endParaRPr lang="cs-CZ"/>
        </a:p>
      </dgm:t>
    </dgm:pt>
    <dgm:pt modelId="{FC2BE72D-ABBC-46ED-A107-9BF87680330F}" type="sibTrans" cxnId="{9DFADF20-156D-4F58-8E2B-68AB52C5AB2D}">
      <dgm:prSet/>
      <dgm:spPr/>
      <dgm:t>
        <a:bodyPr/>
        <a:lstStyle/>
        <a:p>
          <a:endParaRPr lang="cs-CZ"/>
        </a:p>
      </dgm:t>
    </dgm:pt>
    <dgm:pt modelId="{D800F188-9E4D-4A9B-9B35-770144188F80}">
      <dgm:prSet phldrT="[Text]"/>
      <dgm:spPr/>
      <dgm:t>
        <a:bodyPr/>
        <a:lstStyle/>
        <a:p>
          <a:r>
            <a:rPr lang="cs-CZ" dirty="0"/>
            <a:t>Zákonný zástupce (rodič)</a:t>
          </a:r>
        </a:p>
      </dgm:t>
    </dgm:pt>
    <dgm:pt modelId="{95558951-B263-48B0-8BEB-41D9F43A5914}" type="parTrans" cxnId="{7DBAD0BD-0644-4DF8-96C8-EB82F26EB67D}">
      <dgm:prSet/>
      <dgm:spPr/>
      <dgm:t>
        <a:bodyPr/>
        <a:lstStyle/>
        <a:p>
          <a:endParaRPr lang="cs-CZ"/>
        </a:p>
      </dgm:t>
    </dgm:pt>
    <dgm:pt modelId="{D2BC35FF-C660-45BD-B6B5-44385F6058AE}" type="sibTrans" cxnId="{7DBAD0BD-0644-4DF8-96C8-EB82F26EB67D}">
      <dgm:prSet/>
      <dgm:spPr/>
      <dgm:t>
        <a:bodyPr/>
        <a:lstStyle/>
        <a:p>
          <a:endParaRPr lang="cs-CZ"/>
        </a:p>
      </dgm:t>
    </dgm:pt>
    <dgm:pt modelId="{66C7C4CA-F418-4F84-BA16-B1BD6358AED1}">
      <dgm:prSet phldrT="[Text]"/>
      <dgm:spPr/>
      <dgm:t>
        <a:bodyPr/>
        <a:lstStyle/>
        <a:p>
          <a:r>
            <a:rPr lang="cs-CZ"/>
            <a:t>Pedagogičtí pacovníci</a:t>
          </a:r>
        </a:p>
      </dgm:t>
    </dgm:pt>
    <dgm:pt modelId="{BC3EFFFF-2082-4541-94C3-BF9B814DD1B3}" type="parTrans" cxnId="{EE9B4F59-127C-4203-8318-5C1A2D5215FB}">
      <dgm:prSet/>
      <dgm:spPr/>
      <dgm:t>
        <a:bodyPr/>
        <a:lstStyle/>
        <a:p>
          <a:endParaRPr lang="cs-CZ"/>
        </a:p>
      </dgm:t>
    </dgm:pt>
    <dgm:pt modelId="{ABB89069-A3DD-458D-ABFB-9E9C8AB980D3}" type="sibTrans" cxnId="{EE9B4F59-127C-4203-8318-5C1A2D5215FB}">
      <dgm:prSet/>
      <dgm:spPr/>
      <dgm:t>
        <a:bodyPr/>
        <a:lstStyle/>
        <a:p>
          <a:endParaRPr lang="cs-CZ"/>
        </a:p>
      </dgm:t>
    </dgm:pt>
    <dgm:pt modelId="{FDF4B7F8-96EB-4100-B69C-F2F9F8F77F1C}">
      <dgm:prSet phldrT="[Text]"/>
      <dgm:spPr/>
      <dgm:t>
        <a:bodyPr/>
        <a:lstStyle/>
        <a:p>
          <a:r>
            <a:rPr lang="cs-CZ"/>
            <a:t>Učitel</a:t>
          </a:r>
        </a:p>
      </dgm:t>
    </dgm:pt>
    <dgm:pt modelId="{D63B8BEE-93B0-4051-AAA3-2A26EEAA1A62}" type="parTrans" cxnId="{97CE4C59-2EE1-473E-8A69-AA4793349FAD}">
      <dgm:prSet/>
      <dgm:spPr/>
      <dgm:t>
        <a:bodyPr/>
        <a:lstStyle/>
        <a:p>
          <a:endParaRPr lang="cs-CZ"/>
        </a:p>
      </dgm:t>
    </dgm:pt>
    <dgm:pt modelId="{084AA131-3AFA-4CF3-9103-7176A499C149}" type="sibTrans" cxnId="{97CE4C59-2EE1-473E-8A69-AA4793349FAD}">
      <dgm:prSet/>
      <dgm:spPr/>
      <dgm:t>
        <a:bodyPr/>
        <a:lstStyle/>
        <a:p>
          <a:endParaRPr lang="cs-CZ"/>
        </a:p>
      </dgm:t>
    </dgm:pt>
    <dgm:pt modelId="{D6040246-BCDF-4C9E-8B0C-FF4544317274}">
      <dgm:prSet phldrT="[Text]"/>
      <dgm:spPr/>
      <dgm:t>
        <a:bodyPr/>
        <a:lstStyle/>
        <a:p>
          <a:r>
            <a:rPr lang="cs-CZ"/>
            <a:t>Asistent pedagoga</a:t>
          </a:r>
        </a:p>
      </dgm:t>
    </dgm:pt>
    <dgm:pt modelId="{63A948E1-DD92-46FC-A5E9-B81D26568025}" type="parTrans" cxnId="{7BBEE555-2A25-47BC-9D6E-2AE366280794}">
      <dgm:prSet/>
      <dgm:spPr/>
      <dgm:t>
        <a:bodyPr/>
        <a:lstStyle/>
        <a:p>
          <a:endParaRPr lang="cs-CZ"/>
        </a:p>
      </dgm:t>
    </dgm:pt>
    <dgm:pt modelId="{C7185116-DC72-4A6E-8901-553A1E203B41}" type="sibTrans" cxnId="{7BBEE555-2A25-47BC-9D6E-2AE366280794}">
      <dgm:prSet/>
      <dgm:spPr/>
      <dgm:t>
        <a:bodyPr/>
        <a:lstStyle/>
        <a:p>
          <a:endParaRPr lang="cs-CZ"/>
        </a:p>
      </dgm:t>
    </dgm:pt>
    <dgm:pt modelId="{BF925F1B-C28E-4207-BCB5-D2AB71BC5435}">
      <dgm:prSet phldrT="[Text]"/>
      <dgm:spPr/>
      <dgm:t>
        <a:bodyPr/>
        <a:lstStyle/>
        <a:p>
          <a:r>
            <a:rPr lang="cs-CZ"/>
            <a:t>Speciální pedagog</a:t>
          </a:r>
        </a:p>
      </dgm:t>
    </dgm:pt>
    <dgm:pt modelId="{B6CD4974-1EDE-43F7-A515-91B59B4F166A}" type="parTrans" cxnId="{67BDB942-191A-4BE3-B230-C75D4669D5A7}">
      <dgm:prSet/>
      <dgm:spPr/>
      <dgm:t>
        <a:bodyPr/>
        <a:lstStyle/>
        <a:p>
          <a:endParaRPr lang="cs-CZ"/>
        </a:p>
      </dgm:t>
    </dgm:pt>
    <dgm:pt modelId="{6F284BCB-B353-41A2-BD3C-73CE028F7B50}" type="sibTrans" cxnId="{67BDB942-191A-4BE3-B230-C75D4669D5A7}">
      <dgm:prSet/>
      <dgm:spPr/>
      <dgm:t>
        <a:bodyPr/>
        <a:lstStyle/>
        <a:p>
          <a:endParaRPr lang="cs-CZ"/>
        </a:p>
      </dgm:t>
    </dgm:pt>
    <dgm:pt modelId="{7613E82D-B161-4F42-BE14-D46EFCDA8B05}">
      <dgm:prSet phldrT="[Text]"/>
      <dgm:spPr/>
      <dgm:t>
        <a:bodyPr/>
        <a:lstStyle/>
        <a:p>
          <a:r>
            <a:rPr lang="cs-CZ"/>
            <a:t>"Individuální asistent"</a:t>
          </a:r>
        </a:p>
      </dgm:t>
    </dgm:pt>
    <dgm:pt modelId="{3803F550-FFF0-46C0-B0EE-D889FB32F2EF}" type="parTrans" cxnId="{6B420D84-F78E-4B08-A3F5-DED685CE55CE}">
      <dgm:prSet/>
      <dgm:spPr/>
      <dgm:t>
        <a:bodyPr/>
        <a:lstStyle/>
        <a:p>
          <a:endParaRPr lang="cs-CZ"/>
        </a:p>
      </dgm:t>
    </dgm:pt>
    <dgm:pt modelId="{0CB019F0-6746-4316-9DB7-5AFE89C0E4E7}" type="sibTrans" cxnId="{6B420D84-F78E-4B08-A3F5-DED685CE55CE}">
      <dgm:prSet/>
      <dgm:spPr/>
      <dgm:t>
        <a:bodyPr/>
        <a:lstStyle/>
        <a:p>
          <a:endParaRPr lang="cs-CZ"/>
        </a:p>
      </dgm:t>
    </dgm:pt>
    <dgm:pt modelId="{082F76D7-415D-4C3C-A15B-D9490F424876}" type="pres">
      <dgm:prSet presAssocID="{636AA34E-1BC5-49EB-80BB-E8C6CD4194F3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8B9EA4A-026D-494F-897C-732F0DFCAE62}" type="pres">
      <dgm:prSet presAssocID="{9407CA74-B3D6-4E87-925F-DA882519BB0B}" presName="hierRoot1" presStyleCnt="0">
        <dgm:presLayoutVars>
          <dgm:hierBranch val="init"/>
        </dgm:presLayoutVars>
      </dgm:prSet>
      <dgm:spPr/>
    </dgm:pt>
    <dgm:pt modelId="{926C24CB-5B81-4AFD-87FA-C51D73928A7E}" type="pres">
      <dgm:prSet presAssocID="{9407CA74-B3D6-4E87-925F-DA882519BB0B}" presName="rootComposite1" presStyleCnt="0"/>
      <dgm:spPr/>
    </dgm:pt>
    <dgm:pt modelId="{25BE86FF-4678-4153-A2E6-8C40FF455919}" type="pres">
      <dgm:prSet presAssocID="{9407CA74-B3D6-4E87-925F-DA882519BB0B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A4FB88-7A32-4405-B77B-11B513F1B21A}" type="pres">
      <dgm:prSet presAssocID="{9407CA74-B3D6-4E87-925F-DA882519BB0B}" presName="topArc1" presStyleLbl="parChTrans1D1" presStyleIdx="0" presStyleCnt="16"/>
      <dgm:spPr/>
    </dgm:pt>
    <dgm:pt modelId="{E0CA5236-BDB6-4934-B0B0-B00515EDCF8B}" type="pres">
      <dgm:prSet presAssocID="{9407CA74-B3D6-4E87-925F-DA882519BB0B}" presName="bottomArc1" presStyleLbl="parChTrans1D1" presStyleIdx="1" presStyleCnt="16"/>
      <dgm:spPr/>
    </dgm:pt>
    <dgm:pt modelId="{D9562803-717E-4D93-99B8-4B36371A7CC7}" type="pres">
      <dgm:prSet presAssocID="{9407CA74-B3D6-4E87-925F-DA882519BB0B}" presName="topConnNode1" presStyleLbl="node1" presStyleIdx="0" presStyleCnt="0"/>
      <dgm:spPr/>
      <dgm:t>
        <a:bodyPr/>
        <a:lstStyle/>
        <a:p>
          <a:endParaRPr lang="cs-CZ"/>
        </a:p>
      </dgm:t>
    </dgm:pt>
    <dgm:pt modelId="{C76649B4-4A7B-4961-A0E7-3E2BD7DD0F9E}" type="pres">
      <dgm:prSet presAssocID="{9407CA74-B3D6-4E87-925F-DA882519BB0B}" presName="hierChild2" presStyleCnt="0"/>
      <dgm:spPr/>
    </dgm:pt>
    <dgm:pt modelId="{753382E1-954D-4402-AA89-E1AE2C4D2700}" type="pres">
      <dgm:prSet presAssocID="{073ACB37-9A88-4DD8-9B8D-9457BFFC60BE}" presName="Name28" presStyleLbl="parChTrans1D2" presStyleIdx="0" presStyleCnt="2"/>
      <dgm:spPr/>
      <dgm:t>
        <a:bodyPr/>
        <a:lstStyle/>
        <a:p>
          <a:endParaRPr lang="cs-CZ"/>
        </a:p>
      </dgm:t>
    </dgm:pt>
    <dgm:pt modelId="{A2F7C237-8EFA-479E-B240-0D4DC07B3D10}" type="pres">
      <dgm:prSet presAssocID="{CA78EDA5-25D4-4407-8D8D-F8AF095DCD34}" presName="hierRoot2" presStyleCnt="0">
        <dgm:presLayoutVars>
          <dgm:hierBranch val="init"/>
        </dgm:presLayoutVars>
      </dgm:prSet>
      <dgm:spPr/>
    </dgm:pt>
    <dgm:pt modelId="{214C5473-CE02-4990-9695-C665BE4409FD}" type="pres">
      <dgm:prSet presAssocID="{CA78EDA5-25D4-4407-8D8D-F8AF095DCD34}" presName="rootComposite2" presStyleCnt="0"/>
      <dgm:spPr/>
    </dgm:pt>
    <dgm:pt modelId="{2F6D4701-4050-43B2-AE36-1DBDFD931C71}" type="pres">
      <dgm:prSet presAssocID="{CA78EDA5-25D4-4407-8D8D-F8AF095DCD3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7D95B14-7B08-45EE-8F81-4B2D8C5069E0}" type="pres">
      <dgm:prSet presAssocID="{CA78EDA5-25D4-4407-8D8D-F8AF095DCD34}" presName="topArc2" presStyleLbl="parChTrans1D1" presStyleIdx="2" presStyleCnt="16"/>
      <dgm:spPr/>
    </dgm:pt>
    <dgm:pt modelId="{354CEFAA-2ECA-41D1-B5F0-C2D7287A68E0}" type="pres">
      <dgm:prSet presAssocID="{CA78EDA5-25D4-4407-8D8D-F8AF095DCD34}" presName="bottomArc2" presStyleLbl="parChTrans1D1" presStyleIdx="3" presStyleCnt="16"/>
      <dgm:spPr/>
    </dgm:pt>
    <dgm:pt modelId="{BA5EC094-FECF-489F-B6CA-0228688D8BE6}" type="pres">
      <dgm:prSet presAssocID="{CA78EDA5-25D4-4407-8D8D-F8AF095DCD34}" presName="topConnNode2" presStyleLbl="node2" presStyleIdx="0" presStyleCnt="0"/>
      <dgm:spPr/>
      <dgm:t>
        <a:bodyPr/>
        <a:lstStyle/>
        <a:p>
          <a:endParaRPr lang="cs-CZ"/>
        </a:p>
      </dgm:t>
    </dgm:pt>
    <dgm:pt modelId="{9466861C-827D-4A97-BF04-5EE2F53972A4}" type="pres">
      <dgm:prSet presAssocID="{CA78EDA5-25D4-4407-8D8D-F8AF095DCD34}" presName="hierChild4" presStyleCnt="0"/>
      <dgm:spPr/>
    </dgm:pt>
    <dgm:pt modelId="{E263C97B-D636-45A2-BCDC-92D3A79C6D54}" type="pres">
      <dgm:prSet presAssocID="{3803F550-FFF0-46C0-B0EE-D889FB32F2EF}" presName="Name28" presStyleLbl="parChTrans1D3" presStyleIdx="0" presStyleCnt="2"/>
      <dgm:spPr/>
      <dgm:t>
        <a:bodyPr/>
        <a:lstStyle/>
        <a:p>
          <a:endParaRPr lang="cs-CZ"/>
        </a:p>
      </dgm:t>
    </dgm:pt>
    <dgm:pt modelId="{73347BA3-1FC6-4217-9632-EA015A15C45E}" type="pres">
      <dgm:prSet presAssocID="{7613E82D-B161-4F42-BE14-D46EFCDA8B05}" presName="hierRoot2" presStyleCnt="0">
        <dgm:presLayoutVars>
          <dgm:hierBranch val="init"/>
        </dgm:presLayoutVars>
      </dgm:prSet>
      <dgm:spPr/>
    </dgm:pt>
    <dgm:pt modelId="{5AEF5233-9BC9-4355-A880-0DA2E311672E}" type="pres">
      <dgm:prSet presAssocID="{7613E82D-B161-4F42-BE14-D46EFCDA8B05}" presName="rootComposite2" presStyleCnt="0"/>
      <dgm:spPr/>
    </dgm:pt>
    <dgm:pt modelId="{7F9A857D-39D2-4322-AFA7-B1246D09D78A}" type="pres">
      <dgm:prSet presAssocID="{7613E82D-B161-4F42-BE14-D46EFCDA8B0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0DC5CE-5853-421C-A1FF-A2BD179C6DEE}" type="pres">
      <dgm:prSet presAssocID="{7613E82D-B161-4F42-BE14-D46EFCDA8B05}" presName="topArc2" presStyleLbl="parChTrans1D1" presStyleIdx="4" presStyleCnt="16"/>
      <dgm:spPr/>
    </dgm:pt>
    <dgm:pt modelId="{3F05740A-42BF-45B6-9EF6-96B31ECD81FD}" type="pres">
      <dgm:prSet presAssocID="{7613E82D-B161-4F42-BE14-D46EFCDA8B05}" presName="bottomArc2" presStyleLbl="parChTrans1D1" presStyleIdx="5" presStyleCnt="16"/>
      <dgm:spPr/>
    </dgm:pt>
    <dgm:pt modelId="{FD0AAEED-45F1-418E-9FAB-AF9505C5F550}" type="pres">
      <dgm:prSet presAssocID="{7613E82D-B161-4F42-BE14-D46EFCDA8B05}" presName="topConnNode2" presStyleLbl="node3" presStyleIdx="0" presStyleCnt="0"/>
      <dgm:spPr/>
      <dgm:t>
        <a:bodyPr/>
        <a:lstStyle/>
        <a:p>
          <a:endParaRPr lang="cs-CZ"/>
        </a:p>
      </dgm:t>
    </dgm:pt>
    <dgm:pt modelId="{C270B076-0C51-4491-84A6-171F560B2805}" type="pres">
      <dgm:prSet presAssocID="{7613E82D-B161-4F42-BE14-D46EFCDA8B05}" presName="hierChild4" presStyleCnt="0"/>
      <dgm:spPr/>
    </dgm:pt>
    <dgm:pt modelId="{232914D2-04EC-417D-8FF3-21B4CC8ED06F}" type="pres">
      <dgm:prSet presAssocID="{7613E82D-B161-4F42-BE14-D46EFCDA8B05}" presName="hierChild5" presStyleCnt="0"/>
      <dgm:spPr/>
    </dgm:pt>
    <dgm:pt modelId="{E079BD7E-9198-4CEA-A771-0D4C56C62AC1}" type="pres">
      <dgm:prSet presAssocID="{BC3EFFFF-2082-4541-94C3-BF9B814DD1B3}" presName="Name28" presStyleLbl="parChTrans1D3" presStyleIdx="1" presStyleCnt="2"/>
      <dgm:spPr/>
      <dgm:t>
        <a:bodyPr/>
        <a:lstStyle/>
        <a:p>
          <a:endParaRPr lang="cs-CZ"/>
        </a:p>
      </dgm:t>
    </dgm:pt>
    <dgm:pt modelId="{969916A3-F5BD-447C-9132-8534C11FD0E8}" type="pres">
      <dgm:prSet presAssocID="{66C7C4CA-F418-4F84-BA16-B1BD6358AED1}" presName="hierRoot2" presStyleCnt="0">
        <dgm:presLayoutVars>
          <dgm:hierBranch val="init"/>
        </dgm:presLayoutVars>
      </dgm:prSet>
      <dgm:spPr/>
    </dgm:pt>
    <dgm:pt modelId="{4712BEA1-EC4E-4B61-8F85-3FD4E8DDA89C}" type="pres">
      <dgm:prSet presAssocID="{66C7C4CA-F418-4F84-BA16-B1BD6358AED1}" presName="rootComposite2" presStyleCnt="0"/>
      <dgm:spPr/>
    </dgm:pt>
    <dgm:pt modelId="{1BAEB2B2-CCE3-47DD-81B0-4C908B5C92F8}" type="pres">
      <dgm:prSet presAssocID="{66C7C4CA-F418-4F84-BA16-B1BD6358AED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137E029-582B-4A32-A03E-5F74B4F8A285}" type="pres">
      <dgm:prSet presAssocID="{66C7C4CA-F418-4F84-BA16-B1BD6358AED1}" presName="topArc2" presStyleLbl="parChTrans1D1" presStyleIdx="6" presStyleCnt="16"/>
      <dgm:spPr/>
    </dgm:pt>
    <dgm:pt modelId="{EE6565D7-BE96-4D6C-83D0-05640E6D480B}" type="pres">
      <dgm:prSet presAssocID="{66C7C4CA-F418-4F84-BA16-B1BD6358AED1}" presName="bottomArc2" presStyleLbl="parChTrans1D1" presStyleIdx="7" presStyleCnt="16"/>
      <dgm:spPr/>
    </dgm:pt>
    <dgm:pt modelId="{ECB361EC-9259-4F74-A59D-CD40827C0370}" type="pres">
      <dgm:prSet presAssocID="{66C7C4CA-F418-4F84-BA16-B1BD6358AED1}" presName="topConnNode2" presStyleLbl="node3" presStyleIdx="0" presStyleCnt="0"/>
      <dgm:spPr/>
      <dgm:t>
        <a:bodyPr/>
        <a:lstStyle/>
        <a:p>
          <a:endParaRPr lang="cs-CZ"/>
        </a:p>
      </dgm:t>
    </dgm:pt>
    <dgm:pt modelId="{90D62C38-289E-43C0-A775-B0A09175C57E}" type="pres">
      <dgm:prSet presAssocID="{66C7C4CA-F418-4F84-BA16-B1BD6358AED1}" presName="hierChild4" presStyleCnt="0"/>
      <dgm:spPr/>
    </dgm:pt>
    <dgm:pt modelId="{BA64FA87-370B-4431-A4CB-E0351A25A3E1}" type="pres">
      <dgm:prSet presAssocID="{D63B8BEE-93B0-4051-AAA3-2A26EEAA1A62}" presName="Name28" presStyleLbl="parChTrans1D4" presStyleIdx="0" presStyleCnt="3"/>
      <dgm:spPr/>
      <dgm:t>
        <a:bodyPr/>
        <a:lstStyle/>
        <a:p>
          <a:endParaRPr lang="cs-CZ"/>
        </a:p>
      </dgm:t>
    </dgm:pt>
    <dgm:pt modelId="{5EE16F96-F8EB-4F9B-BC03-64AE1A14A79E}" type="pres">
      <dgm:prSet presAssocID="{FDF4B7F8-96EB-4100-B69C-F2F9F8F77F1C}" presName="hierRoot2" presStyleCnt="0">
        <dgm:presLayoutVars>
          <dgm:hierBranch val="init"/>
        </dgm:presLayoutVars>
      </dgm:prSet>
      <dgm:spPr/>
    </dgm:pt>
    <dgm:pt modelId="{A74E9743-E3AD-4C02-B0AE-2BA456383140}" type="pres">
      <dgm:prSet presAssocID="{FDF4B7F8-96EB-4100-B69C-F2F9F8F77F1C}" presName="rootComposite2" presStyleCnt="0"/>
      <dgm:spPr/>
    </dgm:pt>
    <dgm:pt modelId="{B5DBF00F-B64A-416E-A8D8-FF9C15529A40}" type="pres">
      <dgm:prSet presAssocID="{FDF4B7F8-96EB-4100-B69C-F2F9F8F77F1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08DCBEB-2C51-46DC-B5B6-DDBE783447B9}" type="pres">
      <dgm:prSet presAssocID="{FDF4B7F8-96EB-4100-B69C-F2F9F8F77F1C}" presName="topArc2" presStyleLbl="parChTrans1D1" presStyleIdx="8" presStyleCnt="16"/>
      <dgm:spPr/>
    </dgm:pt>
    <dgm:pt modelId="{9E8E5439-1545-40AD-9210-04A779C23791}" type="pres">
      <dgm:prSet presAssocID="{FDF4B7F8-96EB-4100-B69C-F2F9F8F77F1C}" presName="bottomArc2" presStyleLbl="parChTrans1D1" presStyleIdx="9" presStyleCnt="16"/>
      <dgm:spPr/>
    </dgm:pt>
    <dgm:pt modelId="{60A03CBE-23B4-4E77-A278-FB6B97548F6B}" type="pres">
      <dgm:prSet presAssocID="{FDF4B7F8-96EB-4100-B69C-F2F9F8F77F1C}" presName="topConnNode2" presStyleLbl="node4" presStyleIdx="0" presStyleCnt="0"/>
      <dgm:spPr/>
      <dgm:t>
        <a:bodyPr/>
        <a:lstStyle/>
        <a:p>
          <a:endParaRPr lang="cs-CZ"/>
        </a:p>
      </dgm:t>
    </dgm:pt>
    <dgm:pt modelId="{3194D7A1-AA33-417D-895C-371480246CE3}" type="pres">
      <dgm:prSet presAssocID="{FDF4B7F8-96EB-4100-B69C-F2F9F8F77F1C}" presName="hierChild4" presStyleCnt="0"/>
      <dgm:spPr/>
    </dgm:pt>
    <dgm:pt modelId="{E94CC3DE-A127-4477-A701-9879A428AE96}" type="pres">
      <dgm:prSet presAssocID="{FDF4B7F8-96EB-4100-B69C-F2F9F8F77F1C}" presName="hierChild5" presStyleCnt="0"/>
      <dgm:spPr/>
    </dgm:pt>
    <dgm:pt modelId="{0FBF4D7F-9634-42C7-920C-FF1FDA046F33}" type="pres">
      <dgm:prSet presAssocID="{B6CD4974-1EDE-43F7-A515-91B59B4F166A}" presName="Name28" presStyleLbl="parChTrans1D4" presStyleIdx="1" presStyleCnt="3"/>
      <dgm:spPr/>
      <dgm:t>
        <a:bodyPr/>
        <a:lstStyle/>
        <a:p>
          <a:endParaRPr lang="cs-CZ"/>
        </a:p>
      </dgm:t>
    </dgm:pt>
    <dgm:pt modelId="{B76131ED-2C8A-4D9C-AE55-01FC865574FC}" type="pres">
      <dgm:prSet presAssocID="{BF925F1B-C28E-4207-BCB5-D2AB71BC5435}" presName="hierRoot2" presStyleCnt="0">
        <dgm:presLayoutVars>
          <dgm:hierBranch val="init"/>
        </dgm:presLayoutVars>
      </dgm:prSet>
      <dgm:spPr/>
    </dgm:pt>
    <dgm:pt modelId="{D7DD3788-1BC7-4096-A0BB-CD6C2C612720}" type="pres">
      <dgm:prSet presAssocID="{BF925F1B-C28E-4207-BCB5-D2AB71BC5435}" presName="rootComposite2" presStyleCnt="0"/>
      <dgm:spPr/>
    </dgm:pt>
    <dgm:pt modelId="{2C346493-B6F0-4A08-90FE-9B7E0697A98B}" type="pres">
      <dgm:prSet presAssocID="{BF925F1B-C28E-4207-BCB5-D2AB71BC543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41799DC-22A8-4997-978A-4A3950ABDE4A}" type="pres">
      <dgm:prSet presAssocID="{BF925F1B-C28E-4207-BCB5-D2AB71BC5435}" presName="topArc2" presStyleLbl="parChTrans1D1" presStyleIdx="10" presStyleCnt="16"/>
      <dgm:spPr/>
    </dgm:pt>
    <dgm:pt modelId="{2C58E879-63FE-45EE-98C2-C5B90AB699FB}" type="pres">
      <dgm:prSet presAssocID="{BF925F1B-C28E-4207-BCB5-D2AB71BC5435}" presName="bottomArc2" presStyleLbl="parChTrans1D1" presStyleIdx="11" presStyleCnt="16"/>
      <dgm:spPr/>
    </dgm:pt>
    <dgm:pt modelId="{B9D534E7-0E75-404E-8773-773665F6202D}" type="pres">
      <dgm:prSet presAssocID="{BF925F1B-C28E-4207-BCB5-D2AB71BC5435}" presName="topConnNode2" presStyleLbl="node4" presStyleIdx="0" presStyleCnt="0"/>
      <dgm:spPr/>
      <dgm:t>
        <a:bodyPr/>
        <a:lstStyle/>
        <a:p>
          <a:endParaRPr lang="cs-CZ"/>
        </a:p>
      </dgm:t>
    </dgm:pt>
    <dgm:pt modelId="{2FA8D0C2-B069-403D-B238-CCEAA874D7B0}" type="pres">
      <dgm:prSet presAssocID="{BF925F1B-C28E-4207-BCB5-D2AB71BC5435}" presName="hierChild4" presStyleCnt="0"/>
      <dgm:spPr/>
    </dgm:pt>
    <dgm:pt modelId="{8096CE8D-B39B-4279-B6EE-5909BDE1FED3}" type="pres">
      <dgm:prSet presAssocID="{BF925F1B-C28E-4207-BCB5-D2AB71BC5435}" presName="hierChild5" presStyleCnt="0"/>
      <dgm:spPr/>
    </dgm:pt>
    <dgm:pt modelId="{21C003FF-5051-40C1-A633-438713CBC6FB}" type="pres">
      <dgm:prSet presAssocID="{63A948E1-DD92-46FC-A5E9-B81D26568025}" presName="Name28" presStyleLbl="parChTrans1D4" presStyleIdx="2" presStyleCnt="3"/>
      <dgm:spPr/>
      <dgm:t>
        <a:bodyPr/>
        <a:lstStyle/>
        <a:p>
          <a:endParaRPr lang="cs-CZ"/>
        </a:p>
      </dgm:t>
    </dgm:pt>
    <dgm:pt modelId="{D44614E6-D476-4B5A-B500-377006EA5206}" type="pres">
      <dgm:prSet presAssocID="{D6040246-BCDF-4C9E-8B0C-FF4544317274}" presName="hierRoot2" presStyleCnt="0">
        <dgm:presLayoutVars>
          <dgm:hierBranch val="init"/>
        </dgm:presLayoutVars>
      </dgm:prSet>
      <dgm:spPr/>
    </dgm:pt>
    <dgm:pt modelId="{18F26ED9-D1B9-48FF-8612-10D6BE0A4950}" type="pres">
      <dgm:prSet presAssocID="{D6040246-BCDF-4C9E-8B0C-FF4544317274}" presName="rootComposite2" presStyleCnt="0"/>
      <dgm:spPr/>
    </dgm:pt>
    <dgm:pt modelId="{6CEF4C0F-77B3-4229-ADFE-FFDFF336B692}" type="pres">
      <dgm:prSet presAssocID="{D6040246-BCDF-4C9E-8B0C-FF454431727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B26703A-DA94-4EEE-A7A0-D554FCE8EE50}" type="pres">
      <dgm:prSet presAssocID="{D6040246-BCDF-4C9E-8B0C-FF4544317274}" presName="topArc2" presStyleLbl="parChTrans1D1" presStyleIdx="12" presStyleCnt="16"/>
      <dgm:spPr/>
    </dgm:pt>
    <dgm:pt modelId="{8338856F-71A0-4976-AB66-13D866F01CB5}" type="pres">
      <dgm:prSet presAssocID="{D6040246-BCDF-4C9E-8B0C-FF4544317274}" presName="bottomArc2" presStyleLbl="parChTrans1D1" presStyleIdx="13" presStyleCnt="16"/>
      <dgm:spPr/>
    </dgm:pt>
    <dgm:pt modelId="{8257C219-C299-4718-9C83-E31A5EC8232D}" type="pres">
      <dgm:prSet presAssocID="{D6040246-BCDF-4C9E-8B0C-FF4544317274}" presName="topConnNode2" presStyleLbl="node4" presStyleIdx="0" presStyleCnt="0"/>
      <dgm:spPr/>
      <dgm:t>
        <a:bodyPr/>
        <a:lstStyle/>
        <a:p>
          <a:endParaRPr lang="cs-CZ"/>
        </a:p>
      </dgm:t>
    </dgm:pt>
    <dgm:pt modelId="{D8E6490C-C5F9-4745-9F7C-0472730C2AC2}" type="pres">
      <dgm:prSet presAssocID="{D6040246-BCDF-4C9E-8B0C-FF4544317274}" presName="hierChild4" presStyleCnt="0"/>
      <dgm:spPr/>
    </dgm:pt>
    <dgm:pt modelId="{35533E1D-71B8-4EE7-A2FB-84F92CC76F77}" type="pres">
      <dgm:prSet presAssocID="{D6040246-BCDF-4C9E-8B0C-FF4544317274}" presName="hierChild5" presStyleCnt="0"/>
      <dgm:spPr/>
    </dgm:pt>
    <dgm:pt modelId="{2A3C69FE-DE9C-4613-BC7A-9554E1E5583E}" type="pres">
      <dgm:prSet presAssocID="{66C7C4CA-F418-4F84-BA16-B1BD6358AED1}" presName="hierChild5" presStyleCnt="0"/>
      <dgm:spPr/>
    </dgm:pt>
    <dgm:pt modelId="{29B18925-AEEA-4ACE-89BD-6D3CCE472D13}" type="pres">
      <dgm:prSet presAssocID="{CA78EDA5-25D4-4407-8D8D-F8AF095DCD34}" presName="hierChild5" presStyleCnt="0"/>
      <dgm:spPr/>
    </dgm:pt>
    <dgm:pt modelId="{E4BA6C30-01BC-40A8-9E41-B6FCA8A014FB}" type="pres">
      <dgm:prSet presAssocID="{95558951-B263-48B0-8BEB-41D9F43A5914}" presName="Name28" presStyleLbl="parChTrans1D2" presStyleIdx="1" presStyleCnt="2"/>
      <dgm:spPr/>
      <dgm:t>
        <a:bodyPr/>
        <a:lstStyle/>
        <a:p>
          <a:endParaRPr lang="cs-CZ"/>
        </a:p>
      </dgm:t>
    </dgm:pt>
    <dgm:pt modelId="{CD7A84B9-8CE6-49F9-80E8-D979C067160B}" type="pres">
      <dgm:prSet presAssocID="{D800F188-9E4D-4A9B-9B35-770144188F80}" presName="hierRoot2" presStyleCnt="0">
        <dgm:presLayoutVars>
          <dgm:hierBranch val="init"/>
        </dgm:presLayoutVars>
      </dgm:prSet>
      <dgm:spPr/>
    </dgm:pt>
    <dgm:pt modelId="{E34EE712-B6D8-483E-8DE4-B2DF0FC5EFCD}" type="pres">
      <dgm:prSet presAssocID="{D800F188-9E4D-4A9B-9B35-770144188F80}" presName="rootComposite2" presStyleCnt="0"/>
      <dgm:spPr/>
    </dgm:pt>
    <dgm:pt modelId="{F21B3ABD-129B-4842-832A-E62619EED3AE}" type="pres">
      <dgm:prSet presAssocID="{D800F188-9E4D-4A9B-9B35-770144188F8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CC6C7E7-B4C1-4E4D-A370-11218F9A58E3}" type="pres">
      <dgm:prSet presAssocID="{D800F188-9E4D-4A9B-9B35-770144188F80}" presName="topArc2" presStyleLbl="parChTrans1D1" presStyleIdx="14" presStyleCnt="16"/>
      <dgm:spPr/>
    </dgm:pt>
    <dgm:pt modelId="{8684DF8D-CD72-4BCA-8DEA-EC688FB12CEB}" type="pres">
      <dgm:prSet presAssocID="{D800F188-9E4D-4A9B-9B35-770144188F80}" presName="bottomArc2" presStyleLbl="parChTrans1D1" presStyleIdx="15" presStyleCnt="16"/>
      <dgm:spPr/>
    </dgm:pt>
    <dgm:pt modelId="{8309D5F2-7FEE-4C33-A28F-4C2077D34B92}" type="pres">
      <dgm:prSet presAssocID="{D800F188-9E4D-4A9B-9B35-770144188F80}" presName="topConnNode2" presStyleLbl="node2" presStyleIdx="0" presStyleCnt="0"/>
      <dgm:spPr/>
      <dgm:t>
        <a:bodyPr/>
        <a:lstStyle/>
        <a:p>
          <a:endParaRPr lang="cs-CZ"/>
        </a:p>
      </dgm:t>
    </dgm:pt>
    <dgm:pt modelId="{A4601F16-FBB6-4400-9554-233F5BBFA265}" type="pres">
      <dgm:prSet presAssocID="{D800F188-9E4D-4A9B-9B35-770144188F80}" presName="hierChild4" presStyleCnt="0"/>
      <dgm:spPr/>
    </dgm:pt>
    <dgm:pt modelId="{F24C401A-ACBB-4B47-856B-48A2B8731E09}" type="pres">
      <dgm:prSet presAssocID="{D800F188-9E4D-4A9B-9B35-770144188F80}" presName="hierChild5" presStyleCnt="0"/>
      <dgm:spPr/>
    </dgm:pt>
    <dgm:pt modelId="{7AEC8D0B-269B-4A05-84A6-22C8A1CB12C5}" type="pres">
      <dgm:prSet presAssocID="{9407CA74-B3D6-4E87-925F-DA882519BB0B}" presName="hierChild3" presStyleCnt="0"/>
      <dgm:spPr/>
    </dgm:pt>
  </dgm:ptLst>
  <dgm:cxnLst>
    <dgm:cxn modelId="{D09E778A-4604-49AA-915C-BB6FB50D66AB}" type="presOf" srcId="{CA78EDA5-25D4-4407-8D8D-F8AF095DCD34}" destId="{BA5EC094-FECF-489F-B6CA-0228688D8BE6}" srcOrd="1" destOrd="0" presId="urn:microsoft.com/office/officeart/2008/layout/HalfCircleOrganizationChart"/>
    <dgm:cxn modelId="{EF3DDEEE-2C3E-439B-829B-D2558332E830}" type="presOf" srcId="{D800F188-9E4D-4A9B-9B35-770144188F80}" destId="{F21B3ABD-129B-4842-832A-E62619EED3AE}" srcOrd="0" destOrd="0" presId="urn:microsoft.com/office/officeart/2008/layout/HalfCircleOrganizationChart"/>
    <dgm:cxn modelId="{97CE4C59-2EE1-473E-8A69-AA4793349FAD}" srcId="{66C7C4CA-F418-4F84-BA16-B1BD6358AED1}" destId="{FDF4B7F8-96EB-4100-B69C-F2F9F8F77F1C}" srcOrd="0" destOrd="0" parTransId="{D63B8BEE-93B0-4051-AAA3-2A26EEAA1A62}" sibTransId="{084AA131-3AFA-4CF3-9103-7176A499C149}"/>
    <dgm:cxn modelId="{7DBAD0BD-0644-4DF8-96C8-EB82F26EB67D}" srcId="{9407CA74-B3D6-4E87-925F-DA882519BB0B}" destId="{D800F188-9E4D-4A9B-9B35-770144188F80}" srcOrd="1" destOrd="0" parTransId="{95558951-B263-48B0-8BEB-41D9F43A5914}" sibTransId="{D2BC35FF-C660-45BD-B6B5-44385F6058AE}"/>
    <dgm:cxn modelId="{3294C440-F2B7-41BD-977B-059E241D23D4}" type="presOf" srcId="{D63B8BEE-93B0-4051-AAA3-2A26EEAA1A62}" destId="{BA64FA87-370B-4431-A4CB-E0351A25A3E1}" srcOrd="0" destOrd="0" presId="urn:microsoft.com/office/officeart/2008/layout/HalfCircleOrganizationChart"/>
    <dgm:cxn modelId="{70E6E5B9-D6D2-4193-AEA9-D6642594077B}" type="presOf" srcId="{FDF4B7F8-96EB-4100-B69C-F2F9F8F77F1C}" destId="{60A03CBE-23B4-4E77-A278-FB6B97548F6B}" srcOrd="1" destOrd="0" presId="urn:microsoft.com/office/officeart/2008/layout/HalfCircleOrganizationChart"/>
    <dgm:cxn modelId="{267D5987-29DC-48C3-BAE9-A97B6E707B9F}" type="presOf" srcId="{BF925F1B-C28E-4207-BCB5-D2AB71BC5435}" destId="{B9D534E7-0E75-404E-8773-773665F6202D}" srcOrd="1" destOrd="0" presId="urn:microsoft.com/office/officeart/2008/layout/HalfCircleOrganizationChart"/>
    <dgm:cxn modelId="{B94EF39E-0DEB-4955-8A4A-682FA6848E58}" type="presOf" srcId="{B6CD4974-1EDE-43F7-A515-91B59B4F166A}" destId="{0FBF4D7F-9634-42C7-920C-FF1FDA046F33}" srcOrd="0" destOrd="0" presId="urn:microsoft.com/office/officeart/2008/layout/HalfCircleOrganizationChart"/>
    <dgm:cxn modelId="{A466BE7A-01D7-415D-8ECF-2282AA75292C}" type="presOf" srcId="{95558951-B263-48B0-8BEB-41D9F43A5914}" destId="{E4BA6C30-01BC-40A8-9E41-B6FCA8A014FB}" srcOrd="0" destOrd="0" presId="urn:microsoft.com/office/officeart/2008/layout/HalfCircleOrganizationChart"/>
    <dgm:cxn modelId="{7BBEE555-2A25-47BC-9D6E-2AE366280794}" srcId="{66C7C4CA-F418-4F84-BA16-B1BD6358AED1}" destId="{D6040246-BCDF-4C9E-8B0C-FF4544317274}" srcOrd="2" destOrd="0" parTransId="{63A948E1-DD92-46FC-A5E9-B81D26568025}" sibTransId="{C7185116-DC72-4A6E-8901-553A1E203B41}"/>
    <dgm:cxn modelId="{4393B11C-E858-4A78-9F24-42EC2E3F8272}" type="presOf" srcId="{3803F550-FFF0-46C0-B0EE-D889FB32F2EF}" destId="{E263C97B-D636-45A2-BCDC-92D3A79C6D54}" srcOrd="0" destOrd="0" presId="urn:microsoft.com/office/officeart/2008/layout/HalfCircleOrganizationChart"/>
    <dgm:cxn modelId="{1E2D7E46-16C1-4402-A4DE-4FB21EDBF1D7}" type="presOf" srcId="{073ACB37-9A88-4DD8-9B8D-9457BFFC60BE}" destId="{753382E1-954D-4402-AA89-E1AE2C4D2700}" srcOrd="0" destOrd="0" presId="urn:microsoft.com/office/officeart/2008/layout/HalfCircleOrganizationChart"/>
    <dgm:cxn modelId="{27D1C5DD-E5A7-4FD7-B239-CD08F88DAEF0}" type="presOf" srcId="{BF925F1B-C28E-4207-BCB5-D2AB71BC5435}" destId="{2C346493-B6F0-4A08-90FE-9B7E0697A98B}" srcOrd="0" destOrd="0" presId="urn:microsoft.com/office/officeart/2008/layout/HalfCircleOrganizationChart"/>
    <dgm:cxn modelId="{595B776F-C574-437B-9D31-AA305CFF6A59}" type="presOf" srcId="{66C7C4CA-F418-4F84-BA16-B1BD6358AED1}" destId="{ECB361EC-9259-4F74-A59D-CD40827C0370}" srcOrd="1" destOrd="0" presId="urn:microsoft.com/office/officeart/2008/layout/HalfCircleOrganizationChart"/>
    <dgm:cxn modelId="{81B35E33-0718-4457-9AD1-378531BE3C05}" type="presOf" srcId="{636AA34E-1BC5-49EB-80BB-E8C6CD4194F3}" destId="{082F76D7-415D-4C3C-A15B-D9490F424876}" srcOrd="0" destOrd="0" presId="urn:microsoft.com/office/officeart/2008/layout/HalfCircleOrganizationChart"/>
    <dgm:cxn modelId="{EE9B4F59-127C-4203-8318-5C1A2D5215FB}" srcId="{CA78EDA5-25D4-4407-8D8D-F8AF095DCD34}" destId="{66C7C4CA-F418-4F84-BA16-B1BD6358AED1}" srcOrd="1" destOrd="0" parTransId="{BC3EFFFF-2082-4541-94C3-BF9B814DD1B3}" sibTransId="{ABB89069-A3DD-458D-ABFB-9E9C8AB980D3}"/>
    <dgm:cxn modelId="{6B420D84-F78E-4B08-A3F5-DED685CE55CE}" srcId="{CA78EDA5-25D4-4407-8D8D-F8AF095DCD34}" destId="{7613E82D-B161-4F42-BE14-D46EFCDA8B05}" srcOrd="0" destOrd="0" parTransId="{3803F550-FFF0-46C0-B0EE-D889FB32F2EF}" sibTransId="{0CB019F0-6746-4316-9DB7-5AFE89C0E4E7}"/>
    <dgm:cxn modelId="{B29A3B01-AB8C-4F87-813C-1F43F210C798}" type="presOf" srcId="{D6040246-BCDF-4C9E-8B0C-FF4544317274}" destId="{8257C219-C299-4718-9C83-E31A5EC8232D}" srcOrd="1" destOrd="0" presId="urn:microsoft.com/office/officeart/2008/layout/HalfCircleOrganizationChart"/>
    <dgm:cxn modelId="{5A195C23-2321-4A97-94D9-ED7E0B54E019}" type="presOf" srcId="{FDF4B7F8-96EB-4100-B69C-F2F9F8F77F1C}" destId="{B5DBF00F-B64A-416E-A8D8-FF9C15529A40}" srcOrd="0" destOrd="0" presId="urn:microsoft.com/office/officeart/2008/layout/HalfCircleOrganizationChart"/>
    <dgm:cxn modelId="{359C85DC-A529-48AD-B0C3-663BECD068DB}" type="presOf" srcId="{D800F188-9E4D-4A9B-9B35-770144188F80}" destId="{8309D5F2-7FEE-4C33-A28F-4C2077D34B92}" srcOrd="1" destOrd="0" presId="urn:microsoft.com/office/officeart/2008/layout/HalfCircleOrganizationChart"/>
    <dgm:cxn modelId="{713451EC-7AF2-43F8-8DAC-C3519704EFC1}" type="presOf" srcId="{66C7C4CA-F418-4F84-BA16-B1BD6358AED1}" destId="{1BAEB2B2-CCE3-47DD-81B0-4C908B5C92F8}" srcOrd="0" destOrd="0" presId="urn:microsoft.com/office/officeart/2008/layout/HalfCircleOrganizationChart"/>
    <dgm:cxn modelId="{E04AEA53-D131-4B13-AB22-1D971DB9BF18}" srcId="{636AA34E-1BC5-49EB-80BB-E8C6CD4194F3}" destId="{9407CA74-B3D6-4E87-925F-DA882519BB0B}" srcOrd="0" destOrd="0" parTransId="{D5CFDB4C-580B-491B-9F2C-AC416FF19D60}" sibTransId="{DA6D46C4-8AB3-46BB-A5F5-14F0931F0621}"/>
    <dgm:cxn modelId="{D4FF1336-619D-4EDA-AFF7-8FC8867C6C3C}" type="presOf" srcId="{63A948E1-DD92-46FC-A5E9-B81D26568025}" destId="{21C003FF-5051-40C1-A633-438713CBC6FB}" srcOrd="0" destOrd="0" presId="urn:microsoft.com/office/officeart/2008/layout/HalfCircleOrganizationChart"/>
    <dgm:cxn modelId="{67BDB942-191A-4BE3-B230-C75D4669D5A7}" srcId="{66C7C4CA-F418-4F84-BA16-B1BD6358AED1}" destId="{BF925F1B-C28E-4207-BCB5-D2AB71BC5435}" srcOrd="1" destOrd="0" parTransId="{B6CD4974-1EDE-43F7-A515-91B59B4F166A}" sibTransId="{6F284BCB-B353-41A2-BD3C-73CE028F7B50}"/>
    <dgm:cxn modelId="{C1ACEF90-7EE9-4AE9-8BA1-4CB56062DABE}" type="presOf" srcId="{9407CA74-B3D6-4E87-925F-DA882519BB0B}" destId="{D9562803-717E-4D93-99B8-4B36371A7CC7}" srcOrd="1" destOrd="0" presId="urn:microsoft.com/office/officeart/2008/layout/HalfCircleOrganizationChart"/>
    <dgm:cxn modelId="{6B72A6A7-8BE6-4945-BF48-CE56523B6706}" type="presOf" srcId="{9407CA74-B3D6-4E87-925F-DA882519BB0B}" destId="{25BE86FF-4678-4153-A2E6-8C40FF455919}" srcOrd="0" destOrd="0" presId="urn:microsoft.com/office/officeart/2008/layout/HalfCircleOrganizationChart"/>
    <dgm:cxn modelId="{73116B2C-A192-474B-A8B3-C25CEC466531}" type="presOf" srcId="{D6040246-BCDF-4C9E-8B0C-FF4544317274}" destId="{6CEF4C0F-77B3-4229-ADFE-FFDFF336B692}" srcOrd="0" destOrd="0" presId="urn:microsoft.com/office/officeart/2008/layout/HalfCircleOrganizationChart"/>
    <dgm:cxn modelId="{CB26772C-89AB-472D-96D3-464728C996E4}" type="presOf" srcId="{CA78EDA5-25D4-4407-8D8D-F8AF095DCD34}" destId="{2F6D4701-4050-43B2-AE36-1DBDFD931C71}" srcOrd="0" destOrd="0" presId="urn:microsoft.com/office/officeart/2008/layout/HalfCircleOrganizationChart"/>
    <dgm:cxn modelId="{A9A72040-203D-4545-9C85-A21982BD2E06}" type="presOf" srcId="{7613E82D-B161-4F42-BE14-D46EFCDA8B05}" destId="{7F9A857D-39D2-4322-AFA7-B1246D09D78A}" srcOrd="0" destOrd="0" presId="urn:microsoft.com/office/officeart/2008/layout/HalfCircleOrganizationChart"/>
    <dgm:cxn modelId="{D20FF402-703F-46AF-942A-B7741C06DE03}" type="presOf" srcId="{7613E82D-B161-4F42-BE14-D46EFCDA8B05}" destId="{FD0AAEED-45F1-418E-9FAB-AF9505C5F550}" srcOrd="1" destOrd="0" presId="urn:microsoft.com/office/officeart/2008/layout/HalfCircleOrganizationChart"/>
    <dgm:cxn modelId="{9DFADF20-156D-4F58-8E2B-68AB52C5AB2D}" srcId="{9407CA74-B3D6-4E87-925F-DA882519BB0B}" destId="{CA78EDA5-25D4-4407-8D8D-F8AF095DCD34}" srcOrd="0" destOrd="0" parTransId="{073ACB37-9A88-4DD8-9B8D-9457BFFC60BE}" sibTransId="{FC2BE72D-ABBC-46ED-A107-9BF87680330F}"/>
    <dgm:cxn modelId="{D6D69EF9-48B7-4DF8-ACA1-4FAADDB956DD}" type="presOf" srcId="{BC3EFFFF-2082-4541-94C3-BF9B814DD1B3}" destId="{E079BD7E-9198-4CEA-A771-0D4C56C62AC1}" srcOrd="0" destOrd="0" presId="urn:microsoft.com/office/officeart/2008/layout/HalfCircleOrganizationChart"/>
    <dgm:cxn modelId="{89A3C614-8C2F-4D0E-9C6A-2EF5A5DB778A}" type="presParOf" srcId="{082F76D7-415D-4C3C-A15B-D9490F424876}" destId="{48B9EA4A-026D-494F-897C-732F0DFCAE62}" srcOrd="0" destOrd="0" presId="urn:microsoft.com/office/officeart/2008/layout/HalfCircleOrganizationChart"/>
    <dgm:cxn modelId="{01B1729E-D947-46AE-97D6-1F3B693B4B9F}" type="presParOf" srcId="{48B9EA4A-026D-494F-897C-732F0DFCAE62}" destId="{926C24CB-5B81-4AFD-87FA-C51D73928A7E}" srcOrd="0" destOrd="0" presId="urn:microsoft.com/office/officeart/2008/layout/HalfCircleOrganizationChart"/>
    <dgm:cxn modelId="{77F21577-8E5D-4EAE-8DC5-A62A715815AF}" type="presParOf" srcId="{926C24CB-5B81-4AFD-87FA-C51D73928A7E}" destId="{25BE86FF-4678-4153-A2E6-8C40FF455919}" srcOrd="0" destOrd="0" presId="urn:microsoft.com/office/officeart/2008/layout/HalfCircleOrganizationChart"/>
    <dgm:cxn modelId="{25180E82-33F2-46D7-AC9F-5F1C2A6F2855}" type="presParOf" srcId="{926C24CB-5B81-4AFD-87FA-C51D73928A7E}" destId="{D9A4FB88-7A32-4405-B77B-11B513F1B21A}" srcOrd="1" destOrd="0" presId="urn:microsoft.com/office/officeart/2008/layout/HalfCircleOrganizationChart"/>
    <dgm:cxn modelId="{6DB6AD73-9914-43AD-8279-0328F8DC986D}" type="presParOf" srcId="{926C24CB-5B81-4AFD-87FA-C51D73928A7E}" destId="{E0CA5236-BDB6-4934-B0B0-B00515EDCF8B}" srcOrd="2" destOrd="0" presId="urn:microsoft.com/office/officeart/2008/layout/HalfCircleOrganizationChart"/>
    <dgm:cxn modelId="{DF2654FC-DF14-40F0-9C97-F4F3A5C2D3C7}" type="presParOf" srcId="{926C24CB-5B81-4AFD-87FA-C51D73928A7E}" destId="{D9562803-717E-4D93-99B8-4B36371A7CC7}" srcOrd="3" destOrd="0" presId="urn:microsoft.com/office/officeart/2008/layout/HalfCircleOrganizationChart"/>
    <dgm:cxn modelId="{B078A0B0-7C64-4643-B58B-D7EC0120581E}" type="presParOf" srcId="{48B9EA4A-026D-494F-897C-732F0DFCAE62}" destId="{C76649B4-4A7B-4961-A0E7-3E2BD7DD0F9E}" srcOrd="1" destOrd="0" presId="urn:microsoft.com/office/officeart/2008/layout/HalfCircleOrganizationChart"/>
    <dgm:cxn modelId="{94EF3A82-23C1-4907-88EB-AFBA2A465E79}" type="presParOf" srcId="{C76649B4-4A7B-4961-A0E7-3E2BD7DD0F9E}" destId="{753382E1-954D-4402-AA89-E1AE2C4D2700}" srcOrd="0" destOrd="0" presId="urn:microsoft.com/office/officeart/2008/layout/HalfCircleOrganizationChart"/>
    <dgm:cxn modelId="{67C05767-C60B-4701-9659-53841135D947}" type="presParOf" srcId="{C76649B4-4A7B-4961-A0E7-3E2BD7DD0F9E}" destId="{A2F7C237-8EFA-479E-B240-0D4DC07B3D10}" srcOrd="1" destOrd="0" presId="urn:microsoft.com/office/officeart/2008/layout/HalfCircleOrganizationChart"/>
    <dgm:cxn modelId="{646ED62E-771F-4A2F-87F5-DFF9E8E22793}" type="presParOf" srcId="{A2F7C237-8EFA-479E-B240-0D4DC07B3D10}" destId="{214C5473-CE02-4990-9695-C665BE4409FD}" srcOrd="0" destOrd="0" presId="urn:microsoft.com/office/officeart/2008/layout/HalfCircleOrganizationChart"/>
    <dgm:cxn modelId="{066475C6-B1D7-4711-BF9A-1D55DBFD2916}" type="presParOf" srcId="{214C5473-CE02-4990-9695-C665BE4409FD}" destId="{2F6D4701-4050-43B2-AE36-1DBDFD931C71}" srcOrd="0" destOrd="0" presId="urn:microsoft.com/office/officeart/2008/layout/HalfCircleOrganizationChart"/>
    <dgm:cxn modelId="{BF7CB483-1D5D-4E52-B846-61CC98FF727F}" type="presParOf" srcId="{214C5473-CE02-4990-9695-C665BE4409FD}" destId="{77D95B14-7B08-45EE-8F81-4B2D8C5069E0}" srcOrd="1" destOrd="0" presId="urn:microsoft.com/office/officeart/2008/layout/HalfCircleOrganizationChart"/>
    <dgm:cxn modelId="{018A5E52-1C60-43B7-9F72-D990CE2D29A4}" type="presParOf" srcId="{214C5473-CE02-4990-9695-C665BE4409FD}" destId="{354CEFAA-2ECA-41D1-B5F0-C2D7287A68E0}" srcOrd="2" destOrd="0" presId="urn:microsoft.com/office/officeart/2008/layout/HalfCircleOrganizationChart"/>
    <dgm:cxn modelId="{D3160E87-31E9-4702-8DA8-34B1236FDBAD}" type="presParOf" srcId="{214C5473-CE02-4990-9695-C665BE4409FD}" destId="{BA5EC094-FECF-489F-B6CA-0228688D8BE6}" srcOrd="3" destOrd="0" presId="urn:microsoft.com/office/officeart/2008/layout/HalfCircleOrganizationChart"/>
    <dgm:cxn modelId="{02E0D340-31C5-46EE-A273-EEF96BF37F3A}" type="presParOf" srcId="{A2F7C237-8EFA-479E-B240-0D4DC07B3D10}" destId="{9466861C-827D-4A97-BF04-5EE2F53972A4}" srcOrd="1" destOrd="0" presId="urn:microsoft.com/office/officeart/2008/layout/HalfCircleOrganizationChart"/>
    <dgm:cxn modelId="{2ADFAD95-E40B-4AB1-8B76-1787B3EE551F}" type="presParOf" srcId="{9466861C-827D-4A97-BF04-5EE2F53972A4}" destId="{E263C97B-D636-45A2-BCDC-92D3A79C6D54}" srcOrd="0" destOrd="0" presId="urn:microsoft.com/office/officeart/2008/layout/HalfCircleOrganizationChart"/>
    <dgm:cxn modelId="{AB82CB88-5C8C-46F8-9859-D636F35B0D55}" type="presParOf" srcId="{9466861C-827D-4A97-BF04-5EE2F53972A4}" destId="{73347BA3-1FC6-4217-9632-EA015A15C45E}" srcOrd="1" destOrd="0" presId="urn:microsoft.com/office/officeart/2008/layout/HalfCircleOrganizationChart"/>
    <dgm:cxn modelId="{A06C8B43-FD76-4BA8-899A-D0A08920B6C7}" type="presParOf" srcId="{73347BA3-1FC6-4217-9632-EA015A15C45E}" destId="{5AEF5233-9BC9-4355-A880-0DA2E311672E}" srcOrd="0" destOrd="0" presId="urn:microsoft.com/office/officeart/2008/layout/HalfCircleOrganizationChart"/>
    <dgm:cxn modelId="{F7535FFA-A1AC-4785-BA32-F57025259907}" type="presParOf" srcId="{5AEF5233-9BC9-4355-A880-0DA2E311672E}" destId="{7F9A857D-39D2-4322-AFA7-B1246D09D78A}" srcOrd="0" destOrd="0" presId="urn:microsoft.com/office/officeart/2008/layout/HalfCircleOrganizationChart"/>
    <dgm:cxn modelId="{6E959DBA-8897-4CE4-B872-ED2123429A83}" type="presParOf" srcId="{5AEF5233-9BC9-4355-A880-0DA2E311672E}" destId="{2A0DC5CE-5853-421C-A1FF-A2BD179C6DEE}" srcOrd="1" destOrd="0" presId="urn:microsoft.com/office/officeart/2008/layout/HalfCircleOrganizationChart"/>
    <dgm:cxn modelId="{07F630A7-08F0-4663-A315-70BFFCDE1985}" type="presParOf" srcId="{5AEF5233-9BC9-4355-A880-0DA2E311672E}" destId="{3F05740A-42BF-45B6-9EF6-96B31ECD81FD}" srcOrd="2" destOrd="0" presId="urn:microsoft.com/office/officeart/2008/layout/HalfCircleOrganizationChart"/>
    <dgm:cxn modelId="{2373EC09-D45F-410E-B6C7-979CADB04EFA}" type="presParOf" srcId="{5AEF5233-9BC9-4355-A880-0DA2E311672E}" destId="{FD0AAEED-45F1-418E-9FAB-AF9505C5F550}" srcOrd="3" destOrd="0" presId="urn:microsoft.com/office/officeart/2008/layout/HalfCircleOrganizationChart"/>
    <dgm:cxn modelId="{38D0528B-76CA-4156-B56D-7CBF3A8C5A90}" type="presParOf" srcId="{73347BA3-1FC6-4217-9632-EA015A15C45E}" destId="{C270B076-0C51-4491-84A6-171F560B2805}" srcOrd="1" destOrd="0" presId="urn:microsoft.com/office/officeart/2008/layout/HalfCircleOrganizationChart"/>
    <dgm:cxn modelId="{44416C7A-3D13-47BE-87E7-888D8195FC7C}" type="presParOf" srcId="{73347BA3-1FC6-4217-9632-EA015A15C45E}" destId="{232914D2-04EC-417D-8FF3-21B4CC8ED06F}" srcOrd="2" destOrd="0" presId="urn:microsoft.com/office/officeart/2008/layout/HalfCircleOrganizationChart"/>
    <dgm:cxn modelId="{7DCA18D4-892E-4311-A7CD-F83319718BFF}" type="presParOf" srcId="{9466861C-827D-4A97-BF04-5EE2F53972A4}" destId="{E079BD7E-9198-4CEA-A771-0D4C56C62AC1}" srcOrd="2" destOrd="0" presId="urn:microsoft.com/office/officeart/2008/layout/HalfCircleOrganizationChart"/>
    <dgm:cxn modelId="{C11CEB2D-B1D4-4392-B166-2081DB825F40}" type="presParOf" srcId="{9466861C-827D-4A97-BF04-5EE2F53972A4}" destId="{969916A3-F5BD-447C-9132-8534C11FD0E8}" srcOrd="3" destOrd="0" presId="urn:microsoft.com/office/officeart/2008/layout/HalfCircleOrganizationChart"/>
    <dgm:cxn modelId="{385DBC0C-13F8-495E-A501-89752BF7A888}" type="presParOf" srcId="{969916A3-F5BD-447C-9132-8534C11FD0E8}" destId="{4712BEA1-EC4E-4B61-8F85-3FD4E8DDA89C}" srcOrd="0" destOrd="0" presId="urn:microsoft.com/office/officeart/2008/layout/HalfCircleOrganizationChart"/>
    <dgm:cxn modelId="{6136ABDB-2424-4C5D-BCB9-11C81CF2D31F}" type="presParOf" srcId="{4712BEA1-EC4E-4B61-8F85-3FD4E8DDA89C}" destId="{1BAEB2B2-CCE3-47DD-81B0-4C908B5C92F8}" srcOrd="0" destOrd="0" presId="urn:microsoft.com/office/officeart/2008/layout/HalfCircleOrganizationChart"/>
    <dgm:cxn modelId="{D4F53B50-157E-4C5E-8FFD-903D3E364F33}" type="presParOf" srcId="{4712BEA1-EC4E-4B61-8F85-3FD4E8DDA89C}" destId="{3137E029-582B-4A32-A03E-5F74B4F8A285}" srcOrd="1" destOrd="0" presId="urn:microsoft.com/office/officeart/2008/layout/HalfCircleOrganizationChart"/>
    <dgm:cxn modelId="{E0D82657-24B9-4ABE-A4FE-CE5145B68B62}" type="presParOf" srcId="{4712BEA1-EC4E-4B61-8F85-3FD4E8DDA89C}" destId="{EE6565D7-BE96-4D6C-83D0-05640E6D480B}" srcOrd="2" destOrd="0" presId="urn:microsoft.com/office/officeart/2008/layout/HalfCircleOrganizationChart"/>
    <dgm:cxn modelId="{0C7720F9-1D68-4E01-BB92-EFAF18600D01}" type="presParOf" srcId="{4712BEA1-EC4E-4B61-8F85-3FD4E8DDA89C}" destId="{ECB361EC-9259-4F74-A59D-CD40827C0370}" srcOrd="3" destOrd="0" presId="urn:microsoft.com/office/officeart/2008/layout/HalfCircleOrganizationChart"/>
    <dgm:cxn modelId="{866E996C-3927-47AC-9A52-BB3E3DF667C2}" type="presParOf" srcId="{969916A3-F5BD-447C-9132-8534C11FD0E8}" destId="{90D62C38-289E-43C0-A775-B0A09175C57E}" srcOrd="1" destOrd="0" presId="urn:microsoft.com/office/officeart/2008/layout/HalfCircleOrganizationChart"/>
    <dgm:cxn modelId="{EA2A8A88-5C26-42D9-A10A-100AA6E326AC}" type="presParOf" srcId="{90D62C38-289E-43C0-A775-B0A09175C57E}" destId="{BA64FA87-370B-4431-A4CB-E0351A25A3E1}" srcOrd="0" destOrd="0" presId="urn:microsoft.com/office/officeart/2008/layout/HalfCircleOrganizationChart"/>
    <dgm:cxn modelId="{F5EFDF35-9D44-4103-A1B0-1A3F9BD4AFF5}" type="presParOf" srcId="{90D62C38-289E-43C0-A775-B0A09175C57E}" destId="{5EE16F96-F8EB-4F9B-BC03-64AE1A14A79E}" srcOrd="1" destOrd="0" presId="urn:microsoft.com/office/officeart/2008/layout/HalfCircleOrganizationChart"/>
    <dgm:cxn modelId="{25D09DF4-E692-4E9A-B7D1-38190CC50F35}" type="presParOf" srcId="{5EE16F96-F8EB-4F9B-BC03-64AE1A14A79E}" destId="{A74E9743-E3AD-4C02-B0AE-2BA456383140}" srcOrd="0" destOrd="0" presId="urn:microsoft.com/office/officeart/2008/layout/HalfCircleOrganizationChart"/>
    <dgm:cxn modelId="{9DEFBA53-EFB6-4F8D-8949-54FEC7CF0E04}" type="presParOf" srcId="{A74E9743-E3AD-4C02-B0AE-2BA456383140}" destId="{B5DBF00F-B64A-416E-A8D8-FF9C15529A40}" srcOrd="0" destOrd="0" presId="urn:microsoft.com/office/officeart/2008/layout/HalfCircleOrganizationChart"/>
    <dgm:cxn modelId="{E5511731-2752-4C66-B35A-58296EAB5410}" type="presParOf" srcId="{A74E9743-E3AD-4C02-B0AE-2BA456383140}" destId="{208DCBEB-2C51-46DC-B5B6-DDBE783447B9}" srcOrd="1" destOrd="0" presId="urn:microsoft.com/office/officeart/2008/layout/HalfCircleOrganizationChart"/>
    <dgm:cxn modelId="{D910E4FC-2588-4029-B48C-0A0D5403913B}" type="presParOf" srcId="{A74E9743-E3AD-4C02-B0AE-2BA456383140}" destId="{9E8E5439-1545-40AD-9210-04A779C23791}" srcOrd="2" destOrd="0" presId="urn:microsoft.com/office/officeart/2008/layout/HalfCircleOrganizationChart"/>
    <dgm:cxn modelId="{34EA7AF2-83CD-44F1-8C3C-C86E8978F814}" type="presParOf" srcId="{A74E9743-E3AD-4C02-B0AE-2BA456383140}" destId="{60A03CBE-23B4-4E77-A278-FB6B97548F6B}" srcOrd="3" destOrd="0" presId="urn:microsoft.com/office/officeart/2008/layout/HalfCircleOrganizationChart"/>
    <dgm:cxn modelId="{9341F1DC-686B-42E4-83C7-342FA23FC5AF}" type="presParOf" srcId="{5EE16F96-F8EB-4F9B-BC03-64AE1A14A79E}" destId="{3194D7A1-AA33-417D-895C-371480246CE3}" srcOrd="1" destOrd="0" presId="urn:microsoft.com/office/officeart/2008/layout/HalfCircleOrganizationChart"/>
    <dgm:cxn modelId="{BECE4B5C-9905-4CCD-9859-1BD2DC9E9B9D}" type="presParOf" srcId="{5EE16F96-F8EB-4F9B-BC03-64AE1A14A79E}" destId="{E94CC3DE-A127-4477-A701-9879A428AE96}" srcOrd="2" destOrd="0" presId="urn:microsoft.com/office/officeart/2008/layout/HalfCircleOrganizationChart"/>
    <dgm:cxn modelId="{CF28A975-DB74-4137-8D62-A85A3A05A3E0}" type="presParOf" srcId="{90D62C38-289E-43C0-A775-B0A09175C57E}" destId="{0FBF4D7F-9634-42C7-920C-FF1FDA046F33}" srcOrd="2" destOrd="0" presId="urn:microsoft.com/office/officeart/2008/layout/HalfCircleOrganizationChart"/>
    <dgm:cxn modelId="{175D055B-6384-4973-95E5-08BF388047E3}" type="presParOf" srcId="{90D62C38-289E-43C0-A775-B0A09175C57E}" destId="{B76131ED-2C8A-4D9C-AE55-01FC865574FC}" srcOrd="3" destOrd="0" presId="urn:microsoft.com/office/officeart/2008/layout/HalfCircleOrganizationChart"/>
    <dgm:cxn modelId="{C98B7E7C-D878-467B-B161-EC9E06CBE499}" type="presParOf" srcId="{B76131ED-2C8A-4D9C-AE55-01FC865574FC}" destId="{D7DD3788-1BC7-4096-A0BB-CD6C2C612720}" srcOrd="0" destOrd="0" presId="urn:microsoft.com/office/officeart/2008/layout/HalfCircleOrganizationChart"/>
    <dgm:cxn modelId="{02696F6D-14E2-4119-BD5F-740E450BE88B}" type="presParOf" srcId="{D7DD3788-1BC7-4096-A0BB-CD6C2C612720}" destId="{2C346493-B6F0-4A08-90FE-9B7E0697A98B}" srcOrd="0" destOrd="0" presId="urn:microsoft.com/office/officeart/2008/layout/HalfCircleOrganizationChart"/>
    <dgm:cxn modelId="{5B6DAA6C-79BA-4C55-BF68-498C9E8BCAF8}" type="presParOf" srcId="{D7DD3788-1BC7-4096-A0BB-CD6C2C612720}" destId="{E41799DC-22A8-4997-978A-4A3950ABDE4A}" srcOrd="1" destOrd="0" presId="urn:microsoft.com/office/officeart/2008/layout/HalfCircleOrganizationChart"/>
    <dgm:cxn modelId="{8B340449-7C67-4046-8731-0E80405193AC}" type="presParOf" srcId="{D7DD3788-1BC7-4096-A0BB-CD6C2C612720}" destId="{2C58E879-63FE-45EE-98C2-C5B90AB699FB}" srcOrd="2" destOrd="0" presId="urn:microsoft.com/office/officeart/2008/layout/HalfCircleOrganizationChart"/>
    <dgm:cxn modelId="{50676FBA-DC66-4B26-8404-327A85C483A0}" type="presParOf" srcId="{D7DD3788-1BC7-4096-A0BB-CD6C2C612720}" destId="{B9D534E7-0E75-404E-8773-773665F6202D}" srcOrd="3" destOrd="0" presId="urn:microsoft.com/office/officeart/2008/layout/HalfCircleOrganizationChart"/>
    <dgm:cxn modelId="{8B2C42A3-0035-4F55-B857-F3267D518B88}" type="presParOf" srcId="{B76131ED-2C8A-4D9C-AE55-01FC865574FC}" destId="{2FA8D0C2-B069-403D-B238-CCEAA874D7B0}" srcOrd="1" destOrd="0" presId="urn:microsoft.com/office/officeart/2008/layout/HalfCircleOrganizationChart"/>
    <dgm:cxn modelId="{98AD0C5A-0600-41EC-8E55-3959EB0066F4}" type="presParOf" srcId="{B76131ED-2C8A-4D9C-AE55-01FC865574FC}" destId="{8096CE8D-B39B-4279-B6EE-5909BDE1FED3}" srcOrd="2" destOrd="0" presId="urn:microsoft.com/office/officeart/2008/layout/HalfCircleOrganizationChart"/>
    <dgm:cxn modelId="{BAB395A0-FF4C-4E56-BAA9-15B8404D6507}" type="presParOf" srcId="{90D62C38-289E-43C0-A775-B0A09175C57E}" destId="{21C003FF-5051-40C1-A633-438713CBC6FB}" srcOrd="4" destOrd="0" presId="urn:microsoft.com/office/officeart/2008/layout/HalfCircleOrganizationChart"/>
    <dgm:cxn modelId="{8EE17680-220E-4704-87F9-9DA6006B0094}" type="presParOf" srcId="{90D62C38-289E-43C0-A775-B0A09175C57E}" destId="{D44614E6-D476-4B5A-B500-377006EA5206}" srcOrd="5" destOrd="0" presId="urn:microsoft.com/office/officeart/2008/layout/HalfCircleOrganizationChart"/>
    <dgm:cxn modelId="{69C2D5C7-8A6E-48CB-A61C-82068A6A4EEA}" type="presParOf" srcId="{D44614E6-D476-4B5A-B500-377006EA5206}" destId="{18F26ED9-D1B9-48FF-8612-10D6BE0A4950}" srcOrd="0" destOrd="0" presId="urn:microsoft.com/office/officeart/2008/layout/HalfCircleOrganizationChart"/>
    <dgm:cxn modelId="{D51C40EF-A4BE-4846-9655-F49E020C0B2F}" type="presParOf" srcId="{18F26ED9-D1B9-48FF-8612-10D6BE0A4950}" destId="{6CEF4C0F-77B3-4229-ADFE-FFDFF336B692}" srcOrd="0" destOrd="0" presId="urn:microsoft.com/office/officeart/2008/layout/HalfCircleOrganizationChart"/>
    <dgm:cxn modelId="{FDDF616E-7357-4B84-A5DC-C7B0437EFE63}" type="presParOf" srcId="{18F26ED9-D1B9-48FF-8612-10D6BE0A4950}" destId="{DB26703A-DA94-4EEE-A7A0-D554FCE8EE50}" srcOrd="1" destOrd="0" presId="urn:microsoft.com/office/officeart/2008/layout/HalfCircleOrganizationChart"/>
    <dgm:cxn modelId="{DA104722-905F-4764-B73F-F1B7481922B1}" type="presParOf" srcId="{18F26ED9-D1B9-48FF-8612-10D6BE0A4950}" destId="{8338856F-71A0-4976-AB66-13D866F01CB5}" srcOrd="2" destOrd="0" presId="urn:microsoft.com/office/officeart/2008/layout/HalfCircleOrganizationChart"/>
    <dgm:cxn modelId="{DA7CAB96-E476-41E7-9E30-B8D7E9F5909C}" type="presParOf" srcId="{18F26ED9-D1B9-48FF-8612-10D6BE0A4950}" destId="{8257C219-C299-4718-9C83-E31A5EC8232D}" srcOrd="3" destOrd="0" presId="urn:microsoft.com/office/officeart/2008/layout/HalfCircleOrganizationChart"/>
    <dgm:cxn modelId="{CB0BC830-D432-4D82-A49B-4F38F0FDFD0E}" type="presParOf" srcId="{D44614E6-D476-4B5A-B500-377006EA5206}" destId="{D8E6490C-C5F9-4745-9F7C-0472730C2AC2}" srcOrd="1" destOrd="0" presId="urn:microsoft.com/office/officeart/2008/layout/HalfCircleOrganizationChart"/>
    <dgm:cxn modelId="{E69B6984-D164-465C-96F5-1773B70C936B}" type="presParOf" srcId="{D44614E6-D476-4B5A-B500-377006EA5206}" destId="{35533E1D-71B8-4EE7-A2FB-84F92CC76F77}" srcOrd="2" destOrd="0" presId="urn:microsoft.com/office/officeart/2008/layout/HalfCircleOrganizationChart"/>
    <dgm:cxn modelId="{CD5423B4-5FD3-4FE0-B657-AE7E911E6B91}" type="presParOf" srcId="{969916A3-F5BD-447C-9132-8534C11FD0E8}" destId="{2A3C69FE-DE9C-4613-BC7A-9554E1E5583E}" srcOrd="2" destOrd="0" presId="urn:microsoft.com/office/officeart/2008/layout/HalfCircleOrganizationChart"/>
    <dgm:cxn modelId="{8E9BB9F3-452F-4154-B16E-3B95F85F4316}" type="presParOf" srcId="{A2F7C237-8EFA-479E-B240-0D4DC07B3D10}" destId="{29B18925-AEEA-4ACE-89BD-6D3CCE472D13}" srcOrd="2" destOrd="0" presId="urn:microsoft.com/office/officeart/2008/layout/HalfCircleOrganizationChart"/>
    <dgm:cxn modelId="{8BD1E5F2-60E4-4D43-9848-739457390FC7}" type="presParOf" srcId="{C76649B4-4A7B-4961-A0E7-3E2BD7DD0F9E}" destId="{E4BA6C30-01BC-40A8-9E41-B6FCA8A014FB}" srcOrd="2" destOrd="0" presId="urn:microsoft.com/office/officeart/2008/layout/HalfCircleOrganizationChart"/>
    <dgm:cxn modelId="{A82E6819-8107-447D-A0EF-033853AD6B82}" type="presParOf" srcId="{C76649B4-4A7B-4961-A0E7-3E2BD7DD0F9E}" destId="{CD7A84B9-8CE6-49F9-80E8-D979C067160B}" srcOrd="3" destOrd="0" presId="urn:microsoft.com/office/officeart/2008/layout/HalfCircleOrganizationChart"/>
    <dgm:cxn modelId="{CC742D10-EF7F-482E-BA28-71259C7531DD}" type="presParOf" srcId="{CD7A84B9-8CE6-49F9-80E8-D979C067160B}" destId="{E34EE712-B6D8-483E-8DE4-B2DF0FC5EFCD}" srcOrd="0" destOrd="0" presId="urn:microsoft.com/office/officeart/2008/layout/HalfCircleOrganizationChart"/>
    <dgm:cxn modelId="{71449DEB-A30B-4C51-8C9C-F0AC64E2759E}" type="presParOf" srcId="{E34EE712-B6D8-483E-8DE4-B2DF0FC5EFCD}" destId="{F21B3ABD-129B-4842-832A-E62619EED3AE}" srcOrd="0" destOrd="0" presId="urn:microsoft.com/office/officeart/2008/layout/HalfCircleOrganizationChart"/>
    <dgm:cxn modelId="{C5AEF1F8-950F-4B86-89A4-52CEA5D91C3B}" type="presParOf" srcId="{E34EE712-B6D8-483E-8DE4-B2DF0FC5EFCD}" destId="{1CC6C7E7-B4C1-4E4D-A370-11218F9A58E3}" srcOrd="1" destOrd="0" presId="urn:microsoft.com/office/officeart/2008/layout/HalfCircleOrganizationChart"/>
    <dgm:cxn modelId="{41C813FD-1C18-4B1D-B6E8-BCF49AA7C3DD}" type="presParOf" srcId="{E34EE712-B6D8-483E-8DE4-B2DF0FC5EFCD}" destId="{8684DF8D-CD72-4BCA-8DEA-EC688FB12CEB}" srcOrd="2" destOrd="0" presId="urn:microsoft.com/office/officeart/2008/layout/HalfCircleOrganizationChart"/>
    <dgm:cxn modelId="{C52090CB-4AE0-47F1-9746-9EE513E5FEA9}" type="presParOf" srcId="{E34EE712-B6D8-483E-8DE4-B2DF0FC5EFCD}" destId="{8309D5F2-7FEE-4C33-A28F-4C2077D34B92}" srcOrd="3" destOrd="0" presId="urn:microsoft.com/office/officeart/2008/layout/HalfCircleOrganizationChart"/>
    <dgm:cxn modelId="{ABF9B6FC-893B-44E5-A68B-68C2D74D87F9}" type="presParOf" srcId="{CD7A84B9-8CE6-49F9-80E8-D979C067160B}" destId="{A4601F16-FBB6-4400-9554-233F5BBFA265}" srcOrd="1" destOrd="0" presId="urn:microsoft.com/office/officeart/2008/layout/HalfCircleOrganizationChart"/>
    <dgm:cxn modelId="{484F0FCA-C9D7-4FBC-9753-CE390C208C00}" type="presParOf" srcId="{CD7A84B9-8CE6-49F9-80E8-D979C067160B}" destId="{F24C401A-ACBB-4B47-856B-48A2B8731E09}" srcOrd="2" destOrd="0" presId="urn:microsoft.com/office/officeart/2008/layout/HalfCircleOrganizationChart"/>
    <dgm:cxn modelId="{4967A37C-7246-4D53-BAE3-0103EAF1926E}" type="presParOf" srcId="{48B9EA4A-026D-494F-897C-732F0DFCAE62}" destId="{7AEC8D0B-269B-4A05-84A6-22C8A1CB12C5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9FBCB3-0204-418F-A41F-5509D928872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6D9D53C-9BBD-4330-AA3E-526F5C094DB7}">
      <dgm:prSet phldrT="[Text]" custT="1"/>
      <dgm:spPr/>
      <dgm:t>
        <a:bodyPr/>
        <a:lstStyle/>
        <a:p>
          <a:r>
            <a:rPr lang="cs-CZ" sz="1800" dirty="0"/>
            <a:t>školská zařízení ÚV a OV</a:t>
          </a:r>
        </a:p>
      </dgm:t>
    </dgm:pt>
    <dgm:pt modelId="{F3522273-3800-4E0C-91EB-E596CD12929B}" type="parTrans" cxnId="{4AB36236-E315-45E5-9CC2-13E4A1964827}">
      <dgm:prSet/>
      <dgm:spPr/>
      <dgm:t>
        <a:bodyPr/>
        <a:lstStyle/>
        <a:p>
          <a:endParaRPr lang="cs-CZ"/>
        </a:p>
      </dgm:t>
    </dgm:pt>
    <dgm:pt modelId="{69C656FC-5CE0-4FDB-A058-A7373DC85439}" type="sibTrans" cxnId="{4AB36236-E315-45E5-9CC2-13E4A1964827}">
      <dgm:prSet/>
      <dgm:spPr/>
      <dgm:t>
        <a:bodyPr/>
        <a:lstStyle/>
        <a:p>
          <a:endParaRPr lang="cs-CZ"/>
        </a:p>
      </dgm:t>
    </dgm:pt>
    <dgm:pt modelId="{D9E57513-0BF6-4704-93B9-7DF16530EBAE}">
      <dgm:prSet phldrT="[Text]" custT="1"/>
      <dgm:spPr/>
      <dgm:t>
        <a:bodyPr/>
        <a:lstStyle/>
        <a:p>
          <a:r>
            <a:rPr lang="cs-CZ" sz="1500" dirty="0"/>
            <a:t>diagnostický ústav</a:t>
          </a:r>
        </a:p>
      </dgm:t>
    </dgm:pt>
    <dgm:pt modelId="{EAE9D1FD-4947-497D-B6FF-7A72405C888A}" type="parTrans" cxnId="{32F26779-7E93-4CDF-B207-C118D66AB5C3}">
      <dgm:prSet/>
      <dgm:spPr/>
      <dgm:t>
        <a:bodyPr/>
        <a:lstStyle/>
        <a:p>
          <a:endParaRPr lang="cs-CZ"/>
        </a:p>
      </dgm:t>
    </dgm:pt>
    <dgm:pt modelId="{E48F122A-9C9D-4A3E-847C-F1C9C4BF4FB5}" type="sibTrans" cxnId="{32F26779-7E93-4CDF-B207-C118D66AB5C3}">
      <dgm:prSet/>
      <dgm:spPr/>
      <dgm:t>
        <a:bodyPr/>
        <a:lstStyle/>
        <a:p>
          <a:endParaRPr lang="cs-CZ"/>
        </a:p>
      </dgm:t>
    </dgm:pt>
    <dgm:pt modelId="{1E0A056D-63E4-4059-9050-1F2C078EE0F3}">
      <dgm:prSet phldrT="[Text]" custT="1"/>
      <dgm:spPr/>
      <dgm:t>
        <a:bodyPr/>
        <a:lstStyle/>
        <a:p>
          <a:r>
            <a:rPr lang="cs-CZ" sz="1500" dirty="0"/>
            <a:t>dětský domov se školou</a:t>
          </a:r>
        </a:p>
      </dgm:t>
    </dgm:pt>
    <dgm:pt modelId="{C58914C2-0D0F-4656-A9D1-16D1A67A3C29}" type="parTrans" cxnId="{C3B0E2D2-5EF7-42F1-B38D-CDCFA7FED022}">
      <dgm:prSet/>
      <dgm:spPr/>
      <dgm:t>
        <a:bodyPr/>
        <a:lstStyle/>
        <a:p>
          <a:endParaRPr lang="cs-CZ"/>
        </a:p>
      </dgm:t>
    </dgm:pt>
    <dgm:pt modelId="{9207284C-67A5-4472-B333-BAAED85CBD28}" type="sibTrans" cxnId="{C3B0E2D2-5EF7-42F1-B38D-CDCFA7FED022}">
      <dgm:prSet/>
      <dgm:spPr/>
      <dgm:t>
        <a:bodyPr/>
        <a:lstStyle/>
        <a:p>
          <a:endParaRPr lang="cs-CZ"/>
        </a:p>
      </dgm:t>
    </dgm:pt>
    <dgm:pt modelId="{49478314-820A-43D9-8F38-ACE95A363176}">
      <dgm:prSet phldrT="[Text]" custT="1"/>
      <dgm:spPr/>
      <dgm:t>
        <a:bodyPr/>
        <a:lstStyle/>
        <a:p>
          <a:r>
            <a:rPr lang="cs-CZ" sz="1500" dirty="0"/>
            <a:t>dětský domov</a:t>
          </a:r>
        </a:p>
      </dgm:t>
    </dgm:pt>
    <dgm:pt modelId="{563FA2ED-39DF-42B7-97EC-FC3FFD1AEB0E}" type="parTrans" cxnId="{0F3DDADB-E0B8-45D1-9190-1842DE23C1A9}">
      <dgm:prSet/>
      <dgm:spPr/>
      <dgm:t>
        <a:bodyPr/>
        <a:lstStyle/>
        <a:p>
          <a:endParaRPr lang="cs-CZ"/>
        </a:p>
      </dgm:t>
    </dgm:pt>
    <dgm:pt modelId="{CFDB41AF-3E5E-46E7-88BC-98C802B43BE2}" type="sibTrans" cxnId="{0F3DDADB-E0B8-45D1-9190-1842DE23C1A9}">
      <dgm:prSet/>
      <dgm:spPr/>
      <dgm:t>
        <a:bodyPr/>
        <a:lstStyle/>
        <a:p>
          <a:endParaRPr lang="cs-CZ"/>
        </a:p>
      </dgm:t>
    </dgm:pt>
    <dgm:pt modelId="{B5D4D861-CA0A-4B47-A442-47D3362F878E}">
      <dgm:prSet phldrT="[Text]" custT="1"/>
      <dgm:spPr/>
      <dgm:t>
        <a:bodyPr/>
        <a:lstStyle/>
        <a:p>
          <a:r>
            <a:rPr lang="cs-CZ" sz="1500" dirty="0"/>
            <a:t>výchovný ústav</a:t>
          </a:r>
        </a:p>
      </dgm:t>
    </dgm:pt>
    <dgm:pt modelId="{7676C200-997C-430A-84B0-079D71CCE877}" type="parTrans" cxnId="{A9D64D98-DDC9-40F9-95E1-11DF9AFEF7A7}">
      <dgm:prSet/>
      <dgm:spPr/>
      <dgm:t>
        <a:bodyPr/>
        <a:lstStyle/>
        <a:p>
          <a:endParaRPr lang="cs-CZ"/>
        </a:p>
      </dgm:t>
    </dgm:pt>
    <dgm:pt modelId="{839CD16C-A76A-441A-95B3-BFCF00075D67}" type="sibTrans" cxnId="{A9D64D98-DDC9-40F9-95E1-11DF9AFEF7A7}">
      <dgm:prSet/>
      <dgm:spPr/>
      <dgm:t>
        <a:bodyPr/>
        <a:lstStyle/>
        <a:p>
          <a:endParaRPr lang="cs-CZ"/>
        </a:p>
      </dgm:t>
    </dgm:pt>
    <dgm:pt modelId="{7CE47C8E-D393-4CF6-AE15-28835C11AB27}" type="pres">
      <dgm:prSet presAssocID="{3C9FBCB3-0204-418F-A41F-5509D928872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0314084-7AC9-4AAA-AD5B-4C9C7C56C7A7}" type="pres">
      <dgm:prSet presAssocID="{F6D9D53C-9BBD-4330-AA3E-526F5C094DB7}" presName="root1" presStyleCnt="0"/>
      <dgm:spPr/>
    </dgm:pt>
    <dgm:pt modelId="{21F9FC15-29C6-4E44-BE4D-F8155B0B82A2}" type="pres">
      <dgm:prSet presAssocID="{F6D9D53C-9BBD-4330-AA3E-526F5C094DB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CB39669-891E-4500-8C6F-C3C59507EA25}" type="pres">
      <dgm:prSet presAssocID="{F6D9D53C-9BBD-4330-AA3E-526F5C094DB7}" presName="level2hierChild" presStyleCnt="0"/>
      <dgm:spPr/>
    </dgm:pt>
    <dgm:pt modelId="{4BD26F99-9729-41EC-BD42-F8D6C3A01BD7}" type="pres">
      <dgm:prSet presAssocID="{EAE9D1FD-4947-497D-B6FF-7A72405C888A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5A6F2E17-6833-48A7-9811-0166035793C8}" type="pres">
      <dgm:prSet presAssocID="{EAE9D1FD-4947-497D-B6FF-7A72405C888A}" presName="connTx" presStyleLbl="parChTrans1D2" presStyleIdx="0" presStyleCnt="4"/>
      <dgm:spPr/>
      <dgm:t>
        <a:bodyPr/>
        <a:lstStyle/>
        <a:p>
          <a:endParaRPr lang="cs-CZ"/>
        </a:p>
      </dgm:t>
    </dgm:pt>
    <dgm:pt modelId="{CE389C79-B2A9-4895-B924-590877A27A78}" type="pres">
      <dgm:prSet presAssocID="{D9E57513-0BF6-4704-93B9-7DF16530EBAE}" presName="root2" presStyleCnt="0"/>
      <dgm:spPr/>
    </dgm:pt>
    <dgm:pt modelId="{533ABB1B-25E7-4467-8624-B9FB0EE9F531}" type="pres">
      <dgm:prSet presAssocID="{D9E57513-0BF6-4704-93B9-7DF16530EBA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B68CD3-DE15-4B72-8826-59C45DB46B4E}" type="pres">
      <dgm:prSet presAssocID="{D9E57513-0BF6-4704-93B9-7DF16530EBAE}" presName="level3hierChild" presStyleCnt="0"/>
      <dgm:spPr/>
    </dgm:pt>
    <dgm:pt modelId="{A6D65FF0-FED6-46E0-B9D0-A62BC57FEB37}" type="pres">
      <dgm:prSet presAssocID="{563FA2ED-39DF-42B7-97EC-FC3FFD1AEB0E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E687E7E3-6628-453D-921E-6DE1DD931AEC}" type="pres">
      <dgm:prSet presAssocID="{563FA2ED-39DF-42B7-97EC-FC3FFD1AEB0E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79E8A83-C965-41DA-ABDA-5239B6807EF2}" type="pres">
      <dgm:prSet presAssocID="{49478314-820A-43D9-8F38-ACE95A363176}" presName="root2" presStyleCnt="0"/>
      <dgm:spPr/>
    </dgm:pt>
    <dgm:pt modelId="{7803084D-CE08-437D-8323-3D210230106B}" type="pres">
      <dgm:prSet presAssocID="{49478314-820A-43D9-8F38-ACE95A363176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EAD2A6-C026-4A4D-AB6B-F1BCF586EF7C}" type="pres">
      <dgm:prSet presAssocID="{49478314-820A-43D9-8F38-ACE95A363176}" presName="level3hierChild" presStyleCnt="0"/>
      <dgm:spPr/>
    </dgm:pt>
    <dgm:pt modelId="{1A34A7E6-763C-4A40-8326-CAA5C6C318FA}" type="pres">
      <dgm:prSet presAssocID="{C58914C2-0D0F-4656-A9D1-16D1A67A3C29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B5CAFBA7-F00F-42A6-A4FD-1C1BBFCC80A1}" type="pres">
      <dgm:prSet presAssocID="{C58914C2-0D0F-4656-A9D1-16D1A67A3C29}" presName="connTx" presStyleLbl="parChTrans1D2" presStyleIdx="2" presStyleCnt="4"/>
      <dgm:spPr/>
      <dgm:t>
        <a:bodyPr/>
        <a:lstStyle/>
        <a:p>
          <a:endParaRPr lang="cs-CZ"/>
        </a:p>
      </dgm:t>
    </dgm:pt>
    <dgm:pt modelId="{3515333E-7061-4E28-9DBE-7D85DA79A5AE}" type="pres">
      <dgm:prSet presAssocID="{1E0A056D-63E4-4059-9050-1F2C078EE0F3}" presName="root2" presStyleCnt="0"/>
      <dgm:spPr/>
    </dgm:pt>
    <dgm:pt modelId="{44CD6A86-5E18-429E-BEE6-17C22DA7C9D8}" type="pres">
      <dgm:prSet presAssocID="{1E0A056D-63E4-4059-9050-1F2C078EE0F3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34051E-2847-4AD5-9B69-A997964E12F2}" type="pres">
      <dgm:prSet presAssocID="{1E0A056D-63E4-4059-9050-1F2C078EE0F3}" presName="level3hierChild" presStyleCnt="0"/>
      <dgm:spPr/>
    </dgm:pt>
    <dgm:pt modelId="{1D97E052-021C-417D-8724-ACE8F98D26E4}" type="pres">
      <dgm:prSet presAssocID="{7676C200-997C-430A-84B0-079D71CCE877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CFAD84A5-758C-427B-A455-52061DE4A743}" type="pres">
      <dgm:prSet presAssocID="{7676C200-997C-430A-84B0-079D71CCE87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7B30DBD9-45FD-41D4-9267-FD76F3B79902}" type="pres">
      <dgm:prSet presAssocID="{B5D4D861-CA0A-4B47-A442-47D3362F878E}" presName="root2" presStyleCnt="0"/>
      <dgm:spPr/>
    </dgm:pt>
    <dgm:pt modelId="{FF556E93-98C3-4B99-9B8E-540D9DA23D1B}" type="pres">
      <dgm:prSet presAssocID="{B5D4D861-CA0A-4B47-A442-47D3362F878E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EBDE369-CD75-4144-B106-95DC10EC6570}" type="pres">
      <dgm:prSet presAssocID="{B5D4D861-CA0A-4B47-A442-47D3362F878E}" presName="level3hierChild" presStyleCnt="0"/>
      <dgm:spPr/>
    </dgm:pt>
  </dgm:ptLst>
  <dgm:cxnLst>
    <dgm:cxn modelId="{FA999AD9-C793-41C1-8DC3-14720C2BD68A}" type="presOf" srcId="{563FA2ED-39DF-42B7-97EC-FC3FFD1AEB0E}" destId="{E687E7E3-6628-453D-921E-6DE1DD931AEC}" srcOrd="1" destOrd="0" presId="urn:microsoft.com/office/officeart/2008/layout/HorizontalMultiLevelHierarchy"/>
    <dgm:cxn modelId="{4AB36236-E315-45E5-9CC2-13E4A1964827}" srcId="{3C9FBCB3-0204-418F-A41F-5509D9288729}" destId="{F6D9D53C-9BBD-4330-AA3E-526F5C094DB7}" srcOrd="0" destOrd="0" parTransId="{F3522273-3800-4E0C-91EB-E596CD12929B}" sibTransId="{69C656FC-5CE0-4FDB-A058-A7373DC85439}"/>
    <dgm:cxn modelId="{32F26779-7E93-4CDF-B207-C118D66AB5C3}" srcId="{F6D9D53C-9BBD-4330-AA3E-526F5C094DB7}" destId="{D9E57513-0BF6-4704-93B9-7DF16530EBAE}" srcOrd="0" destOrd="0" parTransId="{EAE9D1FD-4947-497D-B6FF-7A72405C888A}" sibTransId="{E48F122A-9C9D-4A3E-847C-F1C9C4BF4FB5}"/>
    <dgm:cxn modelId="{05724DBA-6628-4740-8436-A291EA12A709}" type="presOf" srcId="{7676C200-997C-430A-84B0-079D71CCE877}" destId="{1D97E052-021C-417D-8724-ACE8F98D26E4}" srcOrd="0" destOrd="0" presId="urn:microsoft.com/office/officeart/2008/layout/HorizontalMultiLevelHierarchy"/>
    <dgm:cxn modelId="{7879DB1F-320D-4B8B-AEA0-C8198E0879B4}" type="presOf" srcId="{B5D4D861-CA0A-4B47-A442-47D3362F878E}" destId="{FF556E93-98C3-4B99-9B8E-540D9DA23D1B}" srcOrd="0" destOrd="0" presId="urn:microsoft.com/office/officeart/2008/layout/HorizontalMultiLevelHierarchy"/>
    <dgm:cxn modelId="{17F2066F-F220-4976-9E58-B097CD1F68C8}" type="presOf" srcId="{EAE9D1FD-4947-497D-B6FF-7A72405C888A}" destId="{5A6F2E17-6833-48A7-9811-0166035793C8}" srcOrd="1" destOrd="0" presId="urn:microsoft.com/office/officeart/2008/layout/HorizontalMultiLevelHierarchy"/>
    <dgm:cxn modelId="{8E3EE3E0-CBAD-41CB-980E-43D35C63DBCF}" type="presOf" srcId="{3C9FBCB3-0204-418F-A41F-5509D9288729}" destId="{7CE47C8E-D393-4CF6-AE15-28835C11AB27}" srcOrd="0" destOrd="0" presId="urn:microsoft.com/office/officeart/2008/layout/HorizontalMultiLevelHierarchy"/>
    <dgm:cxn modelId="{304A502D-6695-4557-A302-57D0E5F549C9}" type="presOf" srcId="{C58914C2-0D0F-4656-A9D1-16D1A67A3C29}" destId="{B5CAFBA7-F00F-42A6-A4FD-1C1BBFCC80A1}" srcOrd="1" destOrd="0" presId="urn:microsoft.com/office/officeart/2008/layout/HorizontalMultiLevelHierarchy"/>
    <dgm:cxn modelId="{DE64E7D3-9AF2-4FA1-BD0C-AE20C5C57215}" type="presOf" srcId="{EAE9D1FD-4947-497D-B6FF-7A72405C888A}" destId="{4BD26F99-9729-41EC-BD42-F8D6C3A01BD7}" srcOrd="0" destOrd="0" presId="urn:microsoft.com/office/officeart/2008/layout/HorizontalMultiLevelHierarchy"/>
    <dgm:cxn modelId="{0961DB1B-ABB7-446C-B23B-ED69264EA732}" type="presOf" srcId="{49478314-820A-43D9-8F38-ACE95A363176}" destId="{7803084D-CE08-437D-8323-3D210230106B}" srcOrd="0" destOrd="0" presId="urn:microsoft.com/office/officeart/2008/layout/HorizontalMultiLevelHierarchy"/>
    <dgm:cxn modelId="{1E5AF0CB-7DB8-4578-BD61-6C09434632A2}" type="presOf" srcId="{D9E57513-0BF6-4704-93B9-7DF16530EBAE}" destId="{533ABB1B-25E7-4467-8624-B9FB0EE9F531}" srcOrd="0" destOrd="0" presId="urn:microsoft.com/office/officeart/2008/layout/HorizontalMultiLevelHierarchy"/>
    <dgm:cxn modelId="{E91B271F-32A8-4D0B-B45D-B1DF6868A8A0}" type="presOf" srcId="{1E0A056D-63E4-4059-9050-1F2C078EE0F3}" destId="{44CD6A86-5E18-429E-BEE6-17C22DA7C9D8}" srcOrd="0" destOrd="0" presId="urn:microsoft.com/office/officeart/2008/layout/HorizontalMultiLevelHierarchy"/>
    <dgm:cxn modelId="{C3B0E2D2-5EF7-42F1-B38D-CDCFA7FED022}" srcId="{F6D9D53C-9BBD-4330-AA3E-526F5C094DB7}" destId="{1E0A056D-63E4-4059-9050-1F2C078EE0F3}" srcOrd="2" destOrd="0" parTransId="{C58914C2-0D0F-4656-A9D1-16D1A67A3C29}" sibTransId="{9207284C-67A5-4472-B333-BAAED85CBD28}"/>
    <dgm:cxn modelId="{1376EF5F-26B2-4EDE-923B-ABDFE9C157E9}" type="presOf" srcId="{563FA2ED-39DF-42B7-97EC-FC3FFD1AEB0E}" destId="{A6D65FF0-FED6-46E0-B9D0-A62BC57FEB37}" srcOrd="0" destOrd="0" presId="urn:microsoft.com/office/officeart/2008/layout/HorizontalMultiLevelHierarchy"/>
    <dgm:cxn modelId="{2051264A-EBD6-479B-B6D3-477DF99EF382}" type="presOf" srcId="{C58914C2-0D0F-4656-A9D1-16D1A67A3C29}" destId="{1A34A7E6-763C-4A40-8326-CAA5C6C318FA}" srcOrd="0" destOrd="0" presId="urn:microsoft.com/office/officeart/2008/layout/HorizontalMultiLevelHierarchy"/>
    <dgm:cxn modelId="{298D7DBB-62E1-4CBF-94F3-6C81C127B909}" type="presOf" srcId="{7676C200-997C-430A-84B0-079D71CCE877}" destId="{CFAD84A5-758C-427B-A455-52061DE4A743}" srcOrd="1" destOrd="0" presId="urn:microsoft.com/office/officeart/2008/layout/HorizontalMultiLevelHierarchy"/>
    <dgm:cxn modelId="{5E8D6541-26D7-4D51-A1B9-00950669B9C3}" type="presOf" srcId="{F6D9D53C-9BBD-4330-AA3E-526F5C094DB7}" destId="{21F9FC15-29C6-4E44-BE4D-F8155B0B82A2}" srcOrd="0" destOrd="0" presId="urn:microsoft.com/office/officeart/2008/layout/HorizontalMultiLevelHierarchy"/>
    <dgm:cxn modelId="{A9D64D98-DDC9-40F9-95E1-11DF9AFEF7A7}" srcId="{F6D9D53C-9BBD-4330-AA3E-526F5C094DB7}" destId="{B5D4D861-CA0A-4B47-A442-47D3362F878E}" srcOrd="3" destOrd="0" parTransId="{7676C200-997C-430A-84B0-079D71CCE877}" sibTransId="{839CD16C-A76A-441A-95B3-BFCF00075D67}"/>
    <dgm:cxn modelId="{0F3DDADB-E0B8-45D1-9190-1842DE23C1A9}" srcId="{F6D9D53C-9BBD-4330-AA3E-526F5C094DB7}" destId="{49478314-820A-43D9-8F38-ACE95A363176}" srcOrd="1" destOrd="0" parTransId="{563FA2ED-39DF-42B7-97EC-FC3FFD1AEB0E}" sibTransId="{CFDB41AF-3E5E-46E7-88BC-98C802B43BE2}"/>
    <dgm:cxn modelId="{773B62DF-F7F9-47B3-8534-44063DFC0055}" type="presParOf" srcId="{7CE47C8E-D393-4CF6-AE15-28835C11AB27}" destId="{80314084-7AC9-4AAA-AD5B-4C9C7C56C7A7}" srcOrd="0" destOrd="0" presId="urn:microsoft.com/office/officeart/2008/layout/HorizontalMultiLevelHierarchy"/>
    <dgm:cxn modelId="{FD9AA340-90A1-4E15-A384-D0F0AC1518CA}" type="presParOf" srcId="{80314084-7AC9-4AAA-AD5B-4C9C7C56C7A7}" destId="{21F9FC15-29C6-4E44-BE4D-F8155B0B82A2}" srcOrd="0" destOrd="0" presId="urn:microsoft.com/office/officeart/2008/layout/HorizontalMultiLevelHierarchy"/>
    <dgm:cxn modelId="{D55BC3DA-63F0-477C-BB5B-E6A79F52E004}" type="presParOf" srcId="{80314084-7AC9-4AAA-AD5B-4C9C7C56C7A7}" destId="{2CB39669-891E-4500-8C6F-C3C59507EA25}" srcOrd="1" destOrd="0" presId="urn:microsoft.com/office/officeart/2008/layout/HorizontalMultiLevelHierarchy"/>
    <dgm:cxn modelId="{23862979-5D81-46F5-A331-FB3C63BD60B7}" type="presParOf" srcId="{2CB39669-891E-4500-8C6F-C3C59507EA25}" destId="{4BD26F99-9729-41EC-BD42-F8D6C3A01BD7}" srcOrd="0" destOrd="0" presId="urn:microsoft.com/office/officeart/2008/layout/HorizontalMultiLevelHierarchy"/>
    <dgm:cxn modelId="{6BEA5B21-3A65-4C05-8668-1B69793575E8}" type="presParOf" srcId="{4BD26F99-9729-41EC-BD42-F8D6C3A01BD7}" destId="{5A6F2E17-6833-48A7-9811-0166035793C8}" srcOrd="0" destOrd="0" presId="urn:microsoft.com/office/officeart/2008/layout/HorizontalMultiLevelHierarchy"/>
    <dgm:cxn modelId="{1A317023-5E60-4365-8F4D-7084C1E76264}" type="presParOf" srcId="{2CB39669-891E-4500-8C6F-C3C59507EA25}" destId="{CE389C79-B2A9-4895-B924-590877A27A78}" srcOrd="1" destOrd="0" presId="urn:microsoft.com/office/officeart/2008/layout/HorizontalMultiLevelHierarchy"/>
    <dgm:cxn modelId="{5751400A-5A95-4BE7-A0E4-B1F3EED2278A}" type="presParOf" srcId="{CE389C79-B2A9-4895-B924-590877A27A78}" destId="{533ABB1B-25E7-4467-8624-B9FB0EE9F531}" srcOrd="0" destOrd="0" presId="urn:microsoft.com/office/officeart/2008/layout/HorizontalMultiLevelHierarchy"/>
    <dgm:cxn modelId="{43190791-8CA8-437A-B3E9-CFCF4B87B98B}" type="presParOf" srcId="{CE389C79-B2A9-4895-B924-590877A27A78}" destId="{9BB68CD3-DE15-4B72-8826-59C45DB46B4E}" srcOrd="1" destOrd="0" presId="urn:microsoft.com/office/officeart/2008/layout/HorizontalMultiLevelHierarchy"/>
    <dgm:cxn modelId="{5AE89F41-3307-40DB-A067-9124ACC42E5A}" type="presParOf" srcId="{2CB39669-891E-4500-8C6F-C3C59507EA25}" destId="{A6D65FF0-FED6-46E0-B9D0-A62BC57FEB37}" srcOrd="2" destOrd="0" presId="urn:microsoft.com/office/officeart/2008/layout/HorizontalMultiLevelHierarchy"/>
    <dgm:cxn modelId="{750661C7-6A4A-4408-8B59-6F3563FEBF17}" type="presParOf" srcId="{A6D65FF0-FED6-46E0-B9D0-A62BC57FEB37}" destId="{E687E7E3-6628-453D-921E-6DE1DD931AEC}" srcOrd="0" destOrd="0" presId="urn:microsoft.com/office/officeart/2008/layout/HorizontalMultiLevelHierarchy"/>
    <dgm:cxn modelId="{C81CF971-6EF4-4CB6-A50C-C656CD0EDF64}" type="presParOf" srcId="{2CB39669-891E-4500-8C6F-C3C59507EA25}" destId="{F79E8A83-C965-41DA-ABDA-5239B6807EF2}" srcOrd="3" destOrd="0" presId="urn:microsoft.com/office/officeart/2008/layout/HorizontalMultiLevelHierarchy"/>
    <dgm:cxn modelId="{83F65174-C7F1-49F3-84F1-71258DA6660E}" type="presParOf" srcId="{F79E8A83-C965-41DA-ABDA-5239B6807EF2}" destId="{7803084D-CE08-437D-8323-3D210230106B}" srcOrd="0" destOrd="0" presId="urn:microsoft.com/office/officeart/2008/layout/HorizontalMultiLevelHierarchy"/>
    <dgm:cxn modelId="{65B2BA39-9D53-4A24-9796-A4E29CA518B3}" type="presParOf" srcId="{F79E8A83-C965-41DA-ABDA-5239B6807EF2}" destId="{9AEAD2A6-C026-4A4D-AB6B-F1BCF586EF7C}" srcOrd="1" destOrd="0" presId="urn:microsoft.com/office/officeart/2008/layout/HorizontalMultiLevelHierarchy"/>
    <dgm:cxn modelId="{D64422EA-6660-4810-A6CF-1013CA22C6C9}" type="presParOf" srcId="{2CB39669-891E-4500-8C6F-C3C59507EA25}" destId="{1A34A7E6-763C-4A40-8326-CAA5C6C318FA}" srcOrd="4" destOrd="0" presId="urn:microsoft.com/office/officeart/2008/layout/HorizontalMultiLevelHierarchy"/>
    <dgm:cxn modelId="{E7B1FC82-C576-4B4F-A475-D4AD8FB32932}" type="presParOf" srcId="{1A34A7E6-763C-4A40-8326-CAA5C6C318FA}" destId="{B5CAFBA7-F00F-42A6-A4FD-1C1BBFCC80A1}" srcOrd="0" destOrd="0" presId="urn:microsoft.com/office/officeart/2008/layout/HorizontalMultiLevelHierarchy"/>
    <dgm:cxn modelId="{9AB81F12-64D0-4DF8-AFF4-A0DEF5B20289}" type="presParOf" srcId="{2CB39669-891E-4500-8C6F-C3C59507EA25}" destId="{3515333E-7061-4E28-9DBE-7D85DA79A5AE}" srcOrd="5" destOrd="0" presId="urn:microsoft.com/office/officeart/2008/layout/HorizontalMultiLevelHierarchy"/>
    <dgm:cxn modelId="{2CA4992A-5A8B-4870-9731-31660833E7D7}" type="presParOf" srcId="{3515333E-7061-4E28-9DBE-7D85DA79A5AE}" destId="{44CD6A86-5E18-429E-BEE6-17C22DA7C9D8}" srcOrd="0" destOrd="0" presId="urn:microsoft.com/office/officeart/2008/layout/HorizontalMultiLevelHierarchy"/>
    <dgm:cxn modelId="{DA9EDA37-8911-4EE6-9E78-CB9030DF7F50}" type="presParOf" srcId="{3515333E-7061-4E28-9DBE-7D85DA79A5AE}" destId="{0A34051E-2847-4AD5-9B69-A997964E12F2}" srcOrd="1" destOrd="0" presId="urn:microsoft.com/office/officeart/2008/layout/HorizontalMultiLevelHierarchy"/>
    <dgm:cxn modelId="{88444F30-03A1-4BBF-A0DA-AF51850C34FB}" type="presParOf" srcId="{2CB39669-891E-4500-8C6F-C3C59507EA25}" destId="{1D97E052-021C-417D-8724-ACE8F98D26E4}" srcOrd="6" destOrd="0" presId="urn:microsoft.com/office/officeart/2008/layout/HorizontalMultiLevelHierarchy"/>
    <dgm:cxn modelId="{0A6680EA-7996-41BF-87AC-46B2E3148015}" type="presParOf" srcId="{1D97E052-021C-417D-8724-ACE8F98D26E4}" destId="{CFAD84A5-758C-427B-A455-52061DE4A743}" srcOrd="0" destOrd="0" presId="urn:microsoft.com/office/officeart/2008/layout/HorizontalMultiLevelHierarchy"/>
    <dgm:cxn modelId="{A3DFA92C-709D-464C-9B37-2997D7A675BB}" type="presParOf" srcId="{2CB39669-891E-4500-8C6F-C3C59507EA25}" destId="{7B30DBD9-45FD-41D4-9267-FD76F3B79902}" srcOrd="7" destOrd="0" presId="urn:microsoft.com/office/officeart/2008/layout/HorizontalMultiLevelHierarchy"/>
    <dgm:cxn modelId="{3FCE2645-0316-48BA-9362-BFA6C3CC77D8}" type="presParOf" srcId="{7B30DBD9-45FD-41D4-9267-FD76F3B79902}" destId="{FF556E93-98C3-4B99-9B8E-540D9DA23D1B}" srcOrd="0" destOrd="0" presId="urn:microsoft.com/office/officeart/2008/layout/HorizontalMultiLevelHierarchy"/>
    <dgm:cxn modelId="{4167C761-7D9D-404D-814E-659983C5AABA}" type="presParOf" srcId="{7B30DBD9-45FD-41D4-9267-FD76F3B79902}" destId="{CEBDE369-CD75-4144-B106-95DC10EC657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9FBCB3-0204-418F-A41F-5509D928872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6D9D53C-9BBD-4330-AA3E-526F5C094DB7}">
      <dgm:prSet phldrT="[Text]" custT="1"/>
      <dgm:spPr/>
      <dgm:t>
        <a:bodyPr/>
        <a:lstStyle/>
        <a:p>
          <a:r>
            <a:rPr lang="cs-CZ" sz="1800" dirty="0"/>
            <a:t>specializace</a:t>
          </a:r>
        </a:p>
      </dgm:t>
    </dgm:pt>
    <dgm:pt modelId="{F3522273-3800-4E0C-91EB-E596CD12929B}" type="parTrans" cxnId="{4AB36236-E315-45E5-9CC2-13E4A1964827}">
      <dgm:prSet/>
      <dgm:spPr/>
      <dgm:t>
        <a:bodyPr/>
        <a:lstStyle/>
        <a:p>
          <a:endParaRPr lang="cs-CZ"/>
        </a:p>
      </dgm:t>
    </dgm:pt>
    <dgm:pt modelId="{69C656FC-5CE0-4FDB-A058-A7373DC85439}" type="sibTrans" cxnId="{4AB36236-E315-45E5-9CC2-13E4A1964827}">
      <dgm:prSet/>
      <dgm:spPr/>
      <dgm:t>
        <a:bodyPr/>
        <a:lstStyle/>
        <a:p>
          <a:endParaRPr lang="cs-CZ"/>
        </a:p>
      </dgm:t>
    </dgm:pt>
    <dgm:pt modelId="{D9E57513-0BF6-4704-93B9-7DF16530EBAE}">
      <dgm:prSet phldrT="[Text]" custT="1"/>
      <dgm:spPr/>
      <dgm:t>
        <a:bodyPr/>
        <a:lstStyle/>
        <a:p>
          <a:r>
            <a:rPr lang="cs-CZ" sz="1500" dirty="0"/>
            <a:t>výchovně léčebný režim</a:t>
          </a:r>
        </a:p>
      </dgm:t>
    </dgm:pt>
    <dgm:pt modelId="{EAE9D1FD-4947-497D-B6FF-7A72405C888A}" type="parTrans" cxnId="{32F26779-7E93-4CDF-B207-C118D66AB5C3}">
      <dgm:prSet/>
      <dgm:spPr/>
      <dgm:t>
        <a:bodyPr/>
        <a:lstStyle/>
        <a:p>
          <a:endParaRPr lang="cs-CZ"/>
        </a:p>
      </dgm:t>
    </dgm:pt>
    <dgm:pt modelId="{E48F122A-9C9D-4A3E-847C-F1C9C4BF4FB5}" type="sibTrans" cxnId="{32F26779-7E93-4CDF-B207-C118D66AB5C3}">
      <dgm:prSet/>
      <dgm:spPr/>
      <dgm:t>
        <a:bodyPr/>
        <a:lstStyle/>
        <a:p>
          <a:endParaRPr lang="cs-CZ"/>
        </a:p>
      </dgm:t>
    </dgm:pt>
    <dgm:pt modelId="{1E0A056D-63E4-4059-9050-1F2C078EE0F3}">
      <dgm:prSet phldrT="[Text]" custT="1"/>
      <dgm:spPr/>
      <dgm:t>
        <a:bodyPr/>
        <a:lstStyle/>
        <a:p>
          <a:r>
            <a:rPr lang="cs-CZ" sz="1500" dirty="0"/>
            <a:t>problematika závislostí</a:t>
          </a:r>
        </a:p>
      </dgm:t>
    </dgm:pt>
    <dgm:pt modelId="{C58914C2-0D0F-4656-A9D1-16D1A67A3C29}" type="parTrans" cxnId="{C3B0E2D2-5EF7-42F1-B38D-CDCFA7FED022}">
      <dgm:prSet/>
      <dgm:spPr/>
      <dgm:t>
        <a:bodyPr/>
        <a:lstStyle/>
        <a:p>
          <a:endParaRPr lang="cs-CZ"/>
        </a:p>
      </dgm:t>
    </dgm:pt>
    <dgm:pt modelId="{9207284C-67A5-4472-B333-BAAED85CBD28}" type="sibTrans" cxnId="{C3B0E2D2-5EF7-42F1-B38D-CDCFA7FED022}">
      <dgm:prSet/>
      <dgm:spPr/>
      <dgm:t>
        <a:bodyPr/>
        <a:lstStyle/>
        <a:p>
          <a:endParaRPr lang="cs-CZ"/>
        </a:p>
      </dgm:t>
    </dgm:pt>
    <dgm:pt modelId="{49478314-820A-43D9-8F38-ACE95A363176}">
      <dgm:prSet phldrT="[Text]" custT="1"/>
      <dgm:spPr/>
      <dgm:t>
        <a:bodyPr/>
        <a:lstStyle/>
        <a:p>
          <a:r>
            <a:rPr lang="cs-CZ" sz="1500" dirty="0"/>
            <a:t>extrémní poruchy chování</a:t>
          </a:r>
        </a:p>
      </dgm:t>
    </dgm:pt>
    <dgm:pt modelId="{563FA2ED-39DF-42B7-97EC-FC3FFD1AEB0E}" type="parTrans" cxnId="{0F3DDADB-E0B8-45D1-9190-1842DE23C1A9}">
      <dgm:prSet/>
      <dgm:spPr/>
      <dgm:t>
        <a:bodyPr/>
        <a:lstStyle/>
        <a:p>
          <a:endParaRPr lang="cs-CZ"/>
        </a:p>
      </dgm:t>
    </dgm:pt>
    <dgm:pt modelId="{CFDB41AF-3E5E-46E7-88BC-98C802B43BE2}" type="sibTrans" cxnId="{0F3DDADB-E0B8-45D1-9190-1842DE23C1A9}">
      <dgm:prSet/>
      <dgm:spPr/>
      <dgm:t>
        <a:bodyPr/>
        <a:lstStyle/>
        <a:p>
          <a:endParaRPr lang="cs-CZ"/>
        </a:p>
      </dgm:t>
    </dgm:pt>
    <dgm:pt modelId="{B5D4D861-CA0A-4B47-A442-47D3362F878E}">
      <dgm:prSet phldrT="[Text]" custT="1"/>
      <dgm:spPr/>
      <dgm:t>
        <a:bodyPr/>
        <a:lstStyle/>
        <a:p>
          <a:r>
            <a:rPr lang="cs-CZ" sz="1500" dirty="0"/>
            <a:t>nezletilé matky s dětmi</a:t>
          </a:r>
        </a:p>
      </dgm:t>
    </dgm:pt>
    <dgm:pt modelId="{7676C200-997C-430A-84B0-079D71CCE877}" type="parTrans" cxnId="{A9D64D98-DDC9-40F9-95E1-11DF9AFEF7A7}">
      <dgm:prSet/>
      <dgm:spPr/>
      <dgm:t>
        <a:bodyPr/>
        <a:lstStyle/>
        <a:p>
          <a:endParaRPr lang="cs-CZ"/>
        </a:p>
      </dgm:t>
    </dgm:pt>
    <dgm:pt modelId="{839CD16C-A76A-441A-95B3-BFCF00075D67}" type="sibTrans" cxnId="{A9D64D98-DDC9-40F9-95E1-11DF9AFEF7A7}">
      <dgm:prSet/>
      <dgm:spPr/>
      <dgm:t>
        <a:bodyPr/>
        <a:lstStyle/>
        <a:p>
          <a:endParaRPr lang="cs-CZ"/>
        </a:p>
      </dgm:t>
    </dgm:pt>
    <dgm:pt modelId="{7CE47C8E-D393-4CF6-AE15-28835C11AB27}" type="pres">
      <dgm:prSet presAssocID="{3C9FBCB3-0204-418F-A41F-5509D928872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0314084-7AC9-4AAA-AD5B-4C9C7C56C7A7}" type="pres">
      <dgm:prSet presAssocID="{F6D9D53C-9BBD-4330-AA3E-526F5C094DB7}" presName="root1" presStyleCnt="0"/>
      <dgm:spPr/>
    </dgm:pt>
    <dgm:pt modelId="{21F9FC15-29C6-4E44-BE4D-F8155B0B82A2}" type="pres">
      <dgm:prSet presAssocID="{F6D9D53C-9BBD-4330-AA3E-526F5C094DB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CB39669-891E-4500-8C6F-C3C59507EA25}" type="pres">
      <dgm:prSet presAssocID="{F6D9D53C-9BBD-4330-AA3E-526F5C094DB7}" presName="level2hierChild" presStyleCnt="0"/>
      <dgm:spPr/>
    </dgm:pt>
    <dgm:pt modelId="{4BD26F99-9729-41EC-BD42-F8D6C3A01BD7}" type="pres">
      <dgm:prSet presAssocID="{EAE9D1FD-4947-497D-B6FF-7A72405C888A}" presName="conn2-1" presStyleLbl="parChTrans1D2" presStyleIdx="0" presStyleCnt="4"/>
      <dgm:spPr/>
      <dgm:t>
        <a:bodyPr/>
        <a:lstStyle/>
        <a:p>
          <a:endParaRPr lang="cs-CZ"/>
        </a:p>
      </dgm:t>
    </dgm:pt>
    <dgm:pt modelId="{5A6F2E17-6833-48A7-9811-0166035793C8}" type="pres">
      <dgm:prSet presAssocID="{EAE9D1FD-4947-497D-B6FF-7A72405C888A}" presName="connTx" presStyleLbl="parChTrans1D2" presStyleIdx="0" presStyleCnt="4"/>
      <dgm:spPr/>
      <dgm:t>
        <a:bodyPr/>
        <a:lstStyle/>
        <a:p>
          <a:endParaRPr lang="cs-CZ"/>
        </a:p>
      </dgm:t>
    </dgm:pt>
    <dgm:pt modelId="{CE389C79-B2A9-4895-B924-590877A27A78}" type="pres">
      <dgm:prSet presAssocID="{D9E57513-0BF6-4704-93B9-7DF16530EBAE}" presName="root2" presStyleCnt="0"/>
      <dgm:spPr/>
    </dgm:pt>
    <dgm:pt modelId="{533ABB1B-25E7-4467-8624-B9FB0EE9F531}" type="pres">
      <dgm:prSet presAssocID="{D9E57513-0BF6-4704-93B9-7DF16530EBA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B68CD3-DE15-4B72-8826-59C45DB46B4E}" type="pres">
      <dgm:prSet presAssocID="{D9E57513-0BF6-4704-93B9-7DF16530EBAE}" presName="level3hierChild" presStyleCnt="0"/>
      <dgm:spPr/>
    </dgm:pt>
    <dgm:pt modelId="{A6D65FF0-FED6-46E0-B9D0-A62BC57FEB37}" type="pres">
      <dgm:prSet presAssocID="{563FA2ED-39DF-42B7-97EC-FC3FFD1AEB0E}" presName="conn2-1" presStyleLbl="parChTrans1D2" presStyleIdx="1" presStyleCnt="4"/>
      <dgm:spPr/>
      <dgm:t>
        <a:bodyPr/>
        <a:lstStyle/>
        <a:p>
          <a:endParaRPr lang="cs-CZ"/>
        </a:p>
      </dgm:t>
    </dgm:pt>
    <dgm:pt modelId="{E687E7E3-6628-453D-921E-6DE1DD931AEC}" type="pres">
      <dgm:prSet presAssocID="{563FA2ED-39DF-42B7-97EC-FC3FFD1AEB0E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79E8A83-C965-41DA-ABDA-5239B6807EF2}" type="pres">
      <dgm:prSet presAssocID="{49478314-820A-43D9-8F38-ACE95A363176}" presName="root2" presStyleCnt="0"/>
      <dgm:spPr/>
    </dgm:pt>
    <dgm:pt modelId="{7803084D-CE08-437D-8323-3D210230106B}" type="pres">
      <dgm:prSet presAssocID="{49478314-820A-43D9-8F38-ACE95A363176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EAD2A6-C026-4A4D-AB6B-F1BCF586EF7C}" type="pres">
      <dgm:prSet presAssocID="{49478314-820A-43D9-8F38-ACE95A363176}" presName="level3hierChild" presStyleCnt="0"/>
      <dgm:spPr/>
    </dgm:pt>
    <dgm:pt modelId="{1A34A7E6-763C-4A40-8326-CAA5C6C318FA}" type="pres">
      <dgm:prSet presAssocID="{C58914C2-0D0F-4656-A9D1-16D1A67A3C29}" presName="conn2-1" presStyleLbl="parChTrans1D2" presStyleIdx="2" presStyleCnt="4"/>
      <dgm:spPr/>
      <dgm:t>
        <a:bodyPr/>
        <a:lstStyle/>
        <a:p>
          <a:endParaRPr lang="cs-CZ"/>
        </a:p>
      </dgm:t>
    </dgm:pt>
    <dgm:pt modelId="{B5CAFBA7-F00F-42A6-A4FD-1C1BBFCC80A1}" type="pres">
      <dgm:prSet presAssocID="{C58914C2-0D0F-4656-A9D1-16D1A67A3C29}" presName="connTx" presStyleLbl="parChTrans1D2" presStyleIdx="2" presStyleCnt="4"/>
      <dgm:spPr/>
      <dgm:t>
        <a:bodyPr/>
        <a:lstStyle/>
        <a:p>
          <a:endParaRPr lang="cs-CZ"/>
        </a:p>
      </dgm:t>
    </dgm:pt>
    <dgm:pt modelId="{3515333E-7061-4E28-9DBE-7D85DA79A5AE}" type="pres">
      <dgm:prSet presAssocID="{1E0A056D-63E4-4059-9050-1F2C078EE0F3}" presName="root2" presStyleCnt="0"/>
      <dgm:spPr/>
    </dgm:pt>
    <dgm:pt modelId="{44CD6A86-5E18-429E-BEE6-17C22DA7C9D8}" type="pres">
      <dgm:prSet presAssocID="{1E0A056D-63E4-4059-9050-1F2C078EE0F3}" presName="LevelTwoTextNode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34051E-2847-4AD5-9B69-A997964E12F2}" type="pres">
      <dgm:prSet presAssocID="{1E0A056D-63E4-4059-9050-1F2C078EE0F3}" presName="level3hierChild" presStyleCnt="0"/>
      <dgm:spPr/>
    </dgm:pt>
    <dgm:pt modelId="{1D97E052-021C-417D-8724-ACE8F98D26E4}" type="pres">
      <dgm:prSet presAssocID="{7676C200-997C-430A-84B0-079D71CCE877}" presName="conn2-1" presStyleLbl="parChTrans1D2" presStyleIdx="3" presStyleCnt="4"/>
      <dgm:spPr/>
      <dgm:t>
        <a:bodyPr/>
        <a:lstStyle/>
        <a:p>
          <a:endParaRPr lang="cs-CZ"/>
        </a:p>
      </dgm:t>
    </dgm:pt>
    <dgm:pt modelId="{CFAD84A5-758C-427B-A455-52061DE4A743}" type="pres">
      <dgm:prSet presAssocID="{7676C200-997C-430A-84B0-079D71CCE877}" presName="connTx" presStyleLbl="parChTrans1D2" presStyleIdx="3" presStyleCnt="4"/>
      <dgm:spPr/>
      <dgm:t>
        <a:bodyPr/>
        <a:lstStyle/>
        <a:p>
          <a:endParaRPr lang="cs-CZ"/>
        </a:p>
      </dgm:t>
    </dgm:pt>
    <dgm:pt modelId="{7B30DBD9-45FD-41D4-9267-FD76F3B79902}" type="pres">
      <dgm:prSet presAssocID="{B5D4D861-CA0A-4B47-A442-47D3362F878E}" presName="root2" presStyleCnt="0"/>
      <dgm:spPr/>
    </dgm:pt>
    <dgm:pt modelId="{FF556E93-98C3-4B99-9B8E-540D9DA23D1B}" type="pres">
      <dgm:prSet presAssocID="{B5D4D861-CA0A-4B47-A442-47D3362F878E}" presName="LevelTwoTextNode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EBDE369-CD75-4144-B106-95DC10EC6570}" type="pres">
      <dgm:prSet presAssocID="{B5D4D861-CA0A-4B47-A442-47D3362F878E}" presName="level3hierChild" presStyleCnt="0"/>
      <dgm:spPr/>
    </dgm:pt>
  </dgm:ptLst>
  <dgm:cxnLst>
    <dgm:cxn modelId="{FA999AD9-C793-41C1-8DC3-14720C2BD68A}" type="presOf" srcId="{563FA2ED-39DF-42B7-97EC-FC3FFD1AEB0E}" destId="{E687E7E3-6628-453D-921E-6DE1DD931AEC}" srcOrd="1" destOrd="0" presId="urn:microsoft.com/office/officeart/2008/layout/HorizontalMultiLevelHierarchy"/>
    <dgm:cxn modelId="{4AB36236-E315-45E5-9CC2-13E4A1964827}" srcId="{3C9FBCB3-0204-418F-A41F-5509D9288729}" destId="{F6D9D53C-9BBD-4330-AA3E-526F5C094DB7}" srcOrd="0" destOrd="0" parTransId="{F3522273-3800-4E0C-91EB-E596CD12929B}" sibTransId="{69C656FC-5CE0-4FDB-A058-A7373DC85439}"/>
    <dgm:cxn modelId="{32F26779-7E93-4CDF-B207-C118D66AB5C3}" srcId="{F6D9D53C-9BBD-4330-AA3E-526F5C094DB7}" destId="{D9E57513-0BF6-4704-93B9-7DF16530EBAE}" srcOrd="0" destOrd="0" parTransId="{EAE9D1FD-4947-497D-B6FF-7A72405C888A}" sibTransId="{E48F122A-9C9D-4A3E-847C-F1C9C4BF4FB5}"/>
    <dgm:cxn modelId="{05724DBA-6628-4740-8436-A291EA12A709}" type="presOf" srcId="{7676C200-997C-430A-84B0-079D71CCE877}" destId="{1D97E052-021C-417D-8724-ACE8F98D26E4}" srcOrd="0" destOrd="0" presId="urn:microsoft.com/office/officeart/2008/layout/HorizontalMultiLevelHierarchy"/>
    <dgm:cxn modelId="{7879DB1F-320D-4B8B-AEA0-C8198E0879B4}" type="presOf" srcId="{B5D4D861-CA0A-4B47-A442-47D3362F878E}" destId="{FF556E93-98C3-4B99-9B8E-540D9DA23D1B}" srcOrd="0" destOrd="0" presId="urn:microsoft.com/office/officeart/2008/layout/HorizontalMultiLevelHierarchy"/>
    <dgm:cxn modelId="{17F2066F-F220-4976-9E58-B097CD1F68C8}" type="presOf" srcId="{EAE9D1FD-4947-497D-B6FF-7A72405C888A}" destId="{5A6F2E17-6833-48A7-9811-0166035793C8}" srcOrd="1" destOrd="0" presId="urn:microsoft.com/office/officeart/2008/layout/HorizontalMultiLevelHierarchy"/>
    <dgm:cxn modelId="{8E3EE3E0-CBAD-41CB-980E-43D35C63DBCF}" type="presOf" srcId="{3C9FBCB3-0204-418F-A41F-5509D9288729}" destId="{7CE47C8E-D393-4CF6-AE15-28835C11AB27}" srcOrd="0" destOrd="0" presId="urn:microsoft.com/office/officeart/2008/layout/HorizontalMultiLevelHierarchy"/>
    <dgm:cxn modelId="{304A502D-6695-4557-A302-57D0E5F549C9}" type="presOf" srcId="{C58914C2-0D0F-4656-A9D1-16D1A67A3C29}" destId="{B5CAFBA7-F00F-42A6-A4FD-1C1BBFCC80A1}" srcOrd="1" destOrd="0" presId="urn:microsoft.com/office/officeart/2008/layout/HorizontalMultiLevelHierarchy"/>
    <dgm:cxn modelId="{DE64E7D3-9AF2-4FA1-BD0C-AE20C5C57215}" type="presOf" srcId="{EAE9D1FD-4947-497D-B6FF-7A72405C888A}" destId="{4BD26F99-9729-41EC-BD42-F8D6C3A01BD7}" srcOrd="0" destOrd="0" presId="urn:microsoft.com/office/officeart/2008/layout/HorizontalMultiLevelHierarchy"/>
    <dgm:cxn modelId="{0961DB1B-ABB7-446C-B23B-ED69264EA732}" type="presOf" srcId="{49478314-820A-43D9-8F38-ACE95A363176}" destId="{7803084D-CE08-437D-8323-3D210230106B}" srcOrd="0" destOrd="0" presId="urn:microsoft.com/office/officeart/2008/layout/HorizontalMultiLevelHierarchy"/>
    <dgm:cxn modelId="{1E5AF0CB-7DB8-4578-BD61-6C09434632A2}" type="presOf" srcId="{D9E57513-0BF6-4704-93B9-7DF16530EBAE}" destId="{533ABB1B-25E7-4467-8624-B9FB0EE9F531}" srcOrd="0" destOrd="0" presId="urn:microsoft.com/office/officeart/2008/layout/HorizontalMultiLevelHierarchy"/>
    <dgm:cxn modelId="{E91B271F-32A8-4D0B-B45D-B1DF6868A8A0}" type="presOf" srcId="{1E0A056D-63E4-4059-9050-1F2C078EE0F3}" destId="{44CD6A86-5E18-429E-BEE6-17C22DA7C9D8}" srcOrd="0" destOrd="0" presId="urn:microsoft.com/office/officeart/2008/layout/HorizontalMultiLevelHierarchy"/>
    <dgm:cxn modelId="{C3B0E2D2-5EF7-42F1-B38D-CDCFA7FED022}" srcId="{F6D9D53C-9BBD-4330-AA3E-526F5C094DB7}" destId="{1E0A056D-63E4-4059-9050-1F2C078EE0F3}" srcOrd="2" destOrd="0" parTransId="{C58914C2-0D0F-4656-A9D1-16D1A67A3C29}" sibTransId="{9207284C-67A5-4472-B333-BAAED85CBD28}"/>
    <dgm:cxn modelId="{1376EF5F-26B2-4EDE-923B-ABDFE9C157E9}" type="presOf" srcId="{563FA2ED-39DF-42B7-97EC-FC3FFD1AEB0E}" destId="{A6D65FF0-FED6-46E0-B9D0-A62BC57FEB37}" srcOrd="0" destOrd="0" presId="urn:microsoft.com/office/officeart/2008/layout/HorizontalMultiLevelHierarchy"/>
    <dgm:cxn modelId="{2051264A-EBD6-479B-B6D3-477DF99EF382}" type="presOf" srcId="{C58914C2-0D0F-4656-A9D1-16D1A67A3C29}" destId="{1A34A7E6-763C-4A40-8326-CAA5C6C318FA}" srcOrd="0" destOrd="0" presId="urn:microsoft.com/office/officeart/2008/layout/HorizontalMultiLevelHierarchy"/>
    <dgm:cxn modelId="{298D7DBB-62E1-4CBF-94F3-6C81C127B909}" type="presOf" srcId="{7676C200-997C-430A-84B0-079D71CCE877}" destId="{CFAD84A5-758C-427B-A455-52061DE4A743}" srcOrd="1" destOrd="0" presId="urn:microsoft.com/office/officeart/2008/layout/HorizontalMultiLevelHierarchy"/>
    <dgm:cxn modelId="{5E8D6541-26D7-4D51-A1B9-00950669B9C3}" type="presOf" srcId="{F6D9D53C-9BBD-4330-AA3E-526F5C094DB7}" destId="{21F9FC15-29C6-4E44-BE4D-F8155B0B82A2}" srcOrd="0" destOrd="0" presId="urn:microsoft.com/office/officeart/2008/layout/HorizontalMultiLevelHierarchy"/>
    <dgm:cxn modelId="{A9D64D98-DDC9-40F9-95E1-11DF9AFEF7A7}" srcId="{F6D9D53C-9BBD-4330-AA3E-526F5C094DB7}" destId="{B5D4D861-CA0A-4B47-A442-47D3362F878E}" srcOrd="3" destOrd="0" parTransId="{7676C200-997C-430A-84B0-079D71CCE877}" sibTransId="{839CD16C-A76A-441A-95B3-BFCF00075D67}"/>
    <dgm:cxn modelId="{0F3DDADB-E0B8-45D1-9190-1842DE23C1A9}" srcId="{F6D9D53C-9BBD-4330-AA3E-526F5C094DB7}" destId="{49478314-820A-43D9-8F38-ACE95A363176}" srcOrd="1" destOrd="0" parTransId="{563FA2ED-39DF-42B7-97EC-FC3FFD1AEB0E}" sibTransId="{CFDB41AF-3E5E-46E7-88BC-98C802B43BE2}"/>
    <dgm:cxn modelId="{773B62DF-F7F9-47B3-8534-44063DFC0055}" type="presParOf" srcId="{7CE47C8E-D393-4CF6-AE15-28835C11AB27}" destId="{80314084-7AC9-4AAA-AD5B-4C9C7C56C7A7}" srcOrd="0" destOrd="0" presId="urn:microsoft.com/office/officeart/2008/layout/HorizontalMultiLevelHierarchy"/>
    <dgm:cxn modelId="{FD9AA340-90A1-4E15-A384-D0F0AC1518CA}" type="presParOf" srcId="{80314084-7AC9-4AAA-AD5B-4C9C7C56C7A7}" destId="{21F9FC15-29C6-4E44-BE4D-F8155B0B82A2}" srcOrd="0" destOrd="0" presId="urn:microsoft.com/office/officeart/2008/layout/HorizontalMultiLevelHierarchy"/>
    <dgm:cxn modelId="{D55BC3DA-63F0-477C-BB5B-E6A79F52E004}" type="presParOf" srcId="{80314084-7AC9-4AAA-AD5B-4C9C7C56C7A7}" destId="{2CB39669-891E-4500-8C6F-C3C59507EA25}" srcOrd="1" destOrd="0" presId="urn:microsoft.com/office/officeart/2008/layout/HorizontalMultiLevelHierarchy"/>
    <dgm:cxn modelId="{23862979-5D81-46F5-A331-FB3C63BD60B7}" type="presParOf" srcId="{2CB39669-891E-4500-8C6F-C3C59507EA25}" destId="{4BD26F99-9729-41EC-BD42-F8D6C3A01BD7}" srcOrd="0" destOrd="0" presId="urn:microsoft.com/office/officeart/2008/layout/HorizontalMultiLevelHierarchy"/>
    <dgm:cxn modelId="{6BEA5B21-3A65-4C05-8668-1B69793575E8}" type="presParOf" srcId="{4BD26F99-9729-41EC-BD42-F8D6C3A01BD7}" destId="{5A6F2E17-6833-48A7-9811-0166035793C8}" srcOrd="0" destOrd="0" presId="urn:microsoft.com/office/officeart/2008/layout/HorizontalMultiLevelHierarchy"/>
    <dgm:cxn modelId="{1A317023-5E60-4365-8F4D-7084C1E76264}" type="presParOf" srcId="{2CB39669-891E-4500-8C6F-C3C59507EA25}" destId="{CE389C79-B2A9-4895-B924-590877A27A78}" srcOrd="1" destOrd="0" presId="urn:microsoft.com/office/officeart/2008/layout/HorizontalMultiLevelHierarchy"/>
    <dgm:cxn modelId="{5751400A-5A95-4BE7-A0E4-B1F3EED2278A}" type="presParOf" srcId="{CE389C79-B2A9-4895-B924-590877A27A78}" destId="{533ABB1B-25E7-4467-8624-B9FB0EE9F531}" srcOrd="0" destOrd="0" presId="urn:microsoft.com/office/officeart/2008/layout/HorizontalMultiLevelHierarchy"/>
    <dgm:cxn modelId="{43190791-8CA8-437A-B3E9-CFCF4B87B98B}" type="presParOf" srcId="{CE389C79-B2A9-4895-B924-590877A27A78}" destId="{9BB68CD3-DE15-4B72-8826-59C45DB46B4E}" srcOrd="1" destOrd="0" presId="urn:microsoft.com/office/officeart/2008/layout/HorizontalMultiLevelHierarchy"/>
    <dgm:cxn modelId="{5AE89F41-3307-40DB-A067-9124ACC42E5A}" type="presParOf" srcId="{2CB39669-891E-4500-8C6F-C3C59507EA25}" destId="{A6D65FF0-FED6-46E0-B9D0-A62BC57FEB37}" srcOrd="2" destOrd="0" presId="urn:microsoft.com/office/officeart/2008/layout/HorizontalMultiLevelHierarchy"/>
    <dgm:cxn modelId="{750661C7-6A4A-4408-8B59-6F3563FEBF17}" type="presParOf" srcId="{A6D65FF0-FED6-46E0-B9D0-A62BC57FEB37}" destId="{E687E7E3-6628-453D-921E-6DE1DD931AEC}" srcOrd="0" destOrd="0" presId="urn:microsoft.com/office/officeart/2008/layout/HorizontalMultiLevelHierarchy"/>
    <dgm:cxn modelId="{C81CF971-6EF4-4CB6-A50C-C656CD0EDF64}" type="presParOf" srcId="{2CB39669-891E-4500-8C6F-C3C59507EA25}" destId="{F79E8A83-C965-41DA-ABDA-5239B6807EF2}" srcOrd="3" destOrd="0" presId="urn:microsoft.com/office/officeart/2008/layout/HorizontalMultiLevelHierarchy"/>
    <dgm:cxn modelId="{83F65174-C7F1-49F3-84F1-71258DA6660E}" type="presParOf" srcId="{F79E8A83-C965-41DA-ABDA-5239B6807EF2}" destId="{7803084D-CE08-437D-8323-3D210230106B}" srcOrd="0" destOrd="0" presId="urn:microsoft.com/office/officeart/2008/layout/HorizontalMultiLevelHierarchy"/>
    <dgm:cxn modelId="{65B2BA39-9D53-4A24-9796-A4E29CA518B3}" type="presParOf" srcId="{F79E8A83-C965-41DA-ABDA-5239B6807EF2}" destId="{9AEAD2A6-C026-4A4D-AB6B-F1BCF586EF7C}" srcOrd="1" destOrd="0" presId="urn:microsoft.com/office/officeart/2008/layout/HorizontalMultiLevelHierarchy"/>
    <dgm:cxn modelId="{D64422EA-6660-4810-A6CF-1013CA22C6C9}" type="presParOf" srcId="{2CB39669-891E-4500-8C6F-C3C59507EA25}" destId="{1A34A7E6-763C-4A40-8326-CAA5C6C318FA}" srcOrd="4" destOrd="0" presId="urn:microsoft.com/office/officeart/2008/layout/HorizontalMultiLevelHierarchy"/>
    <dgm:cxn modelId="{E7B1FC82-C576-4B4F-A475-D4AD8FB32932}" type="presParOf" srcId="{1A34A7E6-763C-4A40-8326-CAA5C6C318FA}" destId="{B5CAFBA7-F00F-42A6-A4FD-1C1BBFCC80A1}" srcOrd="0" destOrd="0" presId="urn:microsoft.com/office/officeart/2008/layout/HorizontalMultiLevelHierarchy"/>
    <dgm:cxn modelId="{9AB81F12-64D0-4DF8-AFF4-A0DEF5B20289}" type="presParOf" srcId="{2CB39669-891E-4500-8C6F-C3C59507EA25}" destId="{3515333E-7061-4E28-9DBE-7D85DA79A5AE}" srcOrd="5" destOrd="0" presId="urn:microsoft.com/office/officeart/2008/layout/HorizontalMultiLevelHierarchy"/>
    <dgm:cxn modelId="{2CA4992A-5A8B-4870-9731-31660833E7D7}" type="presParOf" srcId="{3515333E-7061-4E28-9DBE-7D85DA79A5AE}" destId="{44CD6A86-5E18-429E-BEE6-17C22DA7C9D8}" srcOrd="0" destOrd="0" presId="urn:microsoft.com/office/officeart/2008/layout/HorizontalMultiLevelHierarchy"/>
    <dgm:cxn modelId="{DA9EDA37-8911-4EE6-9E78-CB9030DF7F50}" type="presParOf" srcId="{3515333E-7061-4E28-9DBE-7D85DA79A5AE}" destId="{0A34051E-2847-4AD5-9B69-A997964E12F2}" srcOrd="1" destOrd="0" presId="urn:microsoft.com/office/officeart/2008/layout/HorizontalMultiLevelHierarchy"/>
    <dgm:cxn modelId="{88444F30-03A1-4BBF-A0DA-AF51850C34FB}" type="presParOf" srcId="{2CB39669-891E-4500-8C6F-C3C59507EA25}" destId="{1D97E052-021C-417D-8724-ACE8F98D26E4}" srcOrd="6" destOrd="0" presId="urn:microsoft.com/office/officeart/2008/layout/HorizontalMultiLevelHierarchy"/>
    <dgm:cxn modelId="{0A6680EA-7996-41BF-87AC-46B2E3148015}" type="presParOf" srcId="{1D97E052-021C-417D-8724-ACE8F98D26E4}" destId="{CFAD84A5-758C-427B-A455-52061DE4A743}" srcOrd="0" destOrd="0" presId="urn:microsoft.com/office/officeart/2008/layout/HorizontalMultiLevelHierarchy"/>
    <dgm:cxn modelId="{A3DFA92C-709D-464C-9B37-2997D7A675BB}" type="presParOf" srcId="{2CB39669-891E-4500-8C6F-C3C59507EA25}" destId="{7B30DBD9-45FD-41D4-9267-FD76F3B79902}" srcOrd="7" destOrd="0" presId="urn:microsoft.com/office/officeart/2008/layout/HorizontalMultiLevelHierarchy"/>
    <dgm:cxn modelId="{3FCE2645-0316-48BA-9362-BFA6C3CC77D8}" type="presParOf" srcId="{7B30DBD9-45FD-41D4-9267-FD76F3B79902}" destId="{FF556E93-98C3-4B99-9B8E-540D9DA23D1B}" srcOrd="0" destOrd="0" presId="urn:microsoft.com/office/officeart/2008/layout/HorizontalMultiLevelHierarchy"/>
    <dgm:cxn modelId="{4167C761-7D9D-404D-814E-659983C5AABA}" type="presParOf" srcId="{7B30DBD9-45FD-41D4-9267-FD76F3B79902}" destId="{CEBDE369-CD75-4144-B106-95DC10EC657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A6C30-01BC-40A8-9E41-B6FCA8A014FB}">
      <dsp:nvSpPr>
        <dsp:cNvPr id="0" name=""/>
        <dsp:cNvSpPr/>
      </dsp:nvSpPr>
      <dsp:spPr>
        <a:xfrm>
          <a:off x="3024389" y="467052"/>
          <a:ext cx="1681117" cy="194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54"/>
              </a:lnTo>
              <a:lnTo>
                <a:pt x="1681117" y="97254"/>
              </a:lnTo>
              <a:lnTo>
                <a:pt x="1681117" y="194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A656E-DB2D-4881-90FC-38487B0712E8}">
      <dsp:nvSpPr>
        <dsp:cNvPr id="0" name=""/>
        <dsp:cNvSpPr/>
      </dsp:nvSpPr>
      <dsp:spPr>
        <a:xfrm>
          <a:off x="3584761" y="1124679"/>
          <a:ext cx="426068" cy="27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70"/>
              </a:lnTo>
              <a:lnTo>
                <a:pt x="426068" y="2778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C6DA4-9D11-48C0-9889-B27322AA15C7}">
      <dsp:nvSpPr>
        <dsp:cNvPr id="0" name=""/>
        <dsp:cNvSpPr/>
      </dsp:nvSpPr>
      <dsp:spPr>
        <a:xfrm>
          <a:off x="3024389" y="467052"/>
          <a:ext cx="560372" cy="194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54"/>
              </a:lnTo>
              <a:lnTo>
                <a:pt x="560372" y="97254"/>
              </a:lnTo>
              <a:lnTo>
                <a:pt x="560372" y="194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74A47-51E7-43B8-85C5-6AE9F5C266D0}">
      <dsp:nvSpPr>
        <dsp:cNvPr id="0" name=""/>
        <dsp:cNvSpPr/>
      </dsp:nvSpPr>
      <dsp:spPr>
        <a:xfrm>
          <a:off x="2464016" y="1124679"/>
          <a:ext cx="426068" cy="27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70"/>
              </a:lnTo>
              <a:lnTo>
                <a:pt x="426068" y="2778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D3013-59C8-40C0-B2B2-3755D32949B9}">
      <dsp:nvSpPr>
        <dsp:cNvPr id="0" name=""/>
        <dsp:cNvSpPr/>
      </dsp:nvSpPr>
      <dsp:spPr>
        <a:xfrm>
          <a:off x="2464016" y="467052"/>
          <a:ext cx="560372" cy="194509"/>
        </a:xfrm>
        <a:custGeom>
          <a:avLst/>
          <a:gdLst/>
          <a:ahLst/>
          <a:cxnLst/>
          <a:rect l="0" t="0" r="0" b="0"/>
          <a:pathLst>
            <a:path>
              <a:moveTo>
                <a:pt x="560372" y="0"/>
              </a:moveTo>
              <a:lnTo>
                <a:pt x="560372" y="97254"/>
              </a:lnTo>
              <a:lnTo>
                <a:pt x="0" y="97254"/>
              </a:lnTo>
              <a:lnTo>
                <a:pt x="0" y="194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8DA8D-1180-4911-B869-1550B64E39FB}">
      <dsp:nvSpPr>
        <dsp:cNvPr id="0" name=""/>
        <dsp:cNvSpPr/>
      </dsp:nvSpPr>
      <dsp:spPr>
        <a:xfrm>
          <a:off x="1903644" y="1782306"/>
          <a:ext cx="426068" cy="1593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125"/>
              </a:lnTo>
              <a:lnTo>
                <a:pt x="426068" y="15931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8405C-E13C-490D-BC6B-57725579E9B3}">
      <dsp:nvSpPr>
        <dsp:cNvPr id="0" name=""/>
        <dsp:cNvSpPr/>
      </dsp:nvSpPr>
      <dsp:spPr>
        <a:xfrm>
          <a:off x="1903644" y="1782306"/>
          <a:ext cx="426068" cy="935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497"/>
              </a:lnTo>
              <a:lnTo>
                <a:pt x="426068" y="9354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9B6090-386A-4640-AB1F-3FF04ECC5014}">
      <dsp:nvSpPr>
        <dsp:cNvPr id="0" name=""/>
        <dsp:cNvSpPr/>
      </dsp:nvSpPr>
      <dsp:spPr>
        <a:xfrm>
          <a:off x="1903644" y="1782306"/>
          <a:ext cx="426068" cy="27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70"/>
              </a:lnTo>
              <a:lnTo>
                <a:pt x="426068" y="2778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ABCCF-940C-425A-BE55-A443DA4FAAAA}">
      <dsp:nvSpPr>
        <dsp:cNvPr id="0" name=""/>
        <dsp:cNvSpPr/>
      </dsp:nvSpPr>
      <dsp:spPr>
        <a:xfrm>
          <a:off x="1343271" y="1124679"/>
          <a:ext cx="560372" cy="1945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254"/>
              </a:lnTo>
              <a:lnTo>
                <a:pt x="560372" y="97254"/>
              </a:lnTo>
              <a:lnTo>
                <a:pt x="560372" y="1945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14CD0-4E12-4CFC-960C-230C9371B4EE}">
      <dsp:nvSpPr>
        <dsp:cNvPr id="0" name=""/>
        <dsp:cNvSpPr/>
      </dsp:nvSpPr>
      <dsp:spPr>
        <a:xfrm>
          <a:off x="782899" y="1782306"/>
          <a:ext cx="426068" cy="2250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0752"/>
              </a:lnTo>
              <a:lnTo>
                <a:pt x="426068" y="22507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003FF-5051-40C1-A633-438713CBC6FB}">
      <dsp:nvSpPr>
        <dsp:cNvPr id="0" name=""/>
        <dsp:cNvSpPr/>
      </dsp:nvSpPr>
      <dsp:spPr>
        <a:xfrm>
          <a:off x="782899" y="1782306"/>
          <a:ext cx="426068" cy="15931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3125"/>
              </a:lnTo>
              <a:lnTo>
                <a:pt x="426068" y="15931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F4D7F-9634-42C7-920C-FF1FDA046F33}">
      <dsp:nvSpPr>
        <dsp:cNvPr id="0" name=""/>
        <dsp:cNvSpPr/>
      </dsp:nvSpPr>
      <dsp:spPr>
        <a:xfrm>
          <a:off x="782899" y="1782306"/>
          <a:ext cx="426068" cy="935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497"/>
              </a:lnTo>
              <a:lnTo>
                <a:pt x="426068" y="93549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4FA87-370B-4431-A4CB-E0351A25A3E1}">
      <dsp:nvSpPr>
        <dsp:cNvPr id="0" name=""/>
        <dsp:cNvSpPr/>
      </dsp:nvSpPr>
      <dsp:spPr>
        <a:xfrm>
          <a:off x="782899" y="1782306"/>
          <a:ext cx="426068" cy="27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7870"/>
              </a:lnTo>
              <a:lnTo>
                <a:pt x="426068" y="2778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9BD7E-9198-4CEA-A771-0D4C56C62AC1}">
      <dsp:nvSpPr>
        <dsp:cNvPr id="0" name=""/>
        <dsp:cNvSpPr/>
      </dsp:nvSpPr>
      <dsp:spPr>
        <a:xfrm>
          <a:off x="782899" y="1124679"/>
          <a:ext cx="560372" cy="194509"/>
        </a:xfrm>
        <a:custGeom>
          <a:avLst/>
          <a:gdLst/>
          <a:ahLst/>
          <a:cxnLst/>
          <a:rect l="0" t="0" r="0" b="0"/>
          <a:pathLst>
            <a:path>
              <a:moveTo>
                <a:pt x="560372" y="0"/>
              </a:moveTo>
              <a:lnTo>
                <a:pt x="560372" y="97254"/>
              </a:lnTo>
              <a:lnTo>
                <a:pt x="0" y="97254"/>
              </a:lnTo>
              <a:lnTo>
                <a:pt x="0" y="1945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382E1-954D-4402-AA89-E1AE2C4D2700}">
      <dsp:nvSpPr>
        <dsp:cNvPr id="0" name=""/>
        <dsp:cNvSpPr/>
      </dsp:nvSpPr>
      <dsp:spPr>
        <a:xfrm>
          <a:off x="1343271" y="467052"/>
          <a:ext cx="1681117" cy="194509"/>
        </a:xfrm>
        <a:custGeom>
          <a:avLst/>
          <a:gdLst/>
          <a:ahLst/>
          <a:cxnLst/>
          <a:rect l="0" t="0" r="0" b="0"/>
          <a:pathLst>
            <a:path>
              <a:moveTo>
                <a:pt x="1681117" y="0"/>
              </a:moveTo>
              <a:lnTo>
                <a:pt x="1681117" y="97254"/>
              </a:lnTo>
              <a:lnTo>
                <a:pt x="0" y="97254"/>
              </a:lnTo>
              <a:lnTo>
                <a:pt x="0" y="194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4FB88-7A32-4405-B77B-11B513F1B21A}">
      <dsp:nvSpPr>
        <dsp:cNvPr id="0" name=""/>
        <dsp:cNvSpPr/>
      </dsp:nvSpPr>
      <dsp:spPr>
        <a:xfrm>
          <a:off x="2792830" y="3934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A5236-BDB6-4934-B0B0-B00515EDCF8B}">
      <dsp:nvSpPr>
        <dsp:cNvPr id="0" name=""/>
        <dsp:cNvSpPr/>
      </dsp:nvSpPr>
      <dsp:spPr>
        <a:xfrm>
          <a:off x="2792830" y="3934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E86FF-4678-4153-A2E6-8C40FF455919}">
      <dsp:nvSpPr>
        <dsp:cNvPr id="0" name=""/>
        <dsp:cNvSpPr/>
      </dsp:nvSpPr>
      <dsp:spPr>
        <a:xfrm>
          <a:off x="2561271" y="87295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Poskytovatelé zdravotní podpory</a:t>
          </a:r>
        </a:p>
      </dsp:txBody>
      <dsp:txXfrm>
        <a:off x="2561271" y="87295"/>
        <a:ext cx="926235" cy="296395"/>
      </dsp:txXfrm>
    </dsp:sp>
    <dsp:sp modelId="{77D95B14-7B08-45EE-8F81-4B2D8C5069E0}">
      <dsp:nvSpPr>
        <dsp:cNvPr id="0" name=""/>
        <dsp:cNvSpPr/>
      </dsp:nvSpPr>
      <dsp:spPr>
        <a:xfrm>
          <a:off x="1111712" y="661561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CEFAA-2ECA-41D1-B5F0-C2D7287A68E0}">
      <dsp:nvSpPr>
        <dsp:cNvPr id="0" name=""/>
        <dsp:cNvSpPr/>
      </dsp:nvSpPr>
      <dsp:spPr>
        <a:xfrm>
          <a:off x="1111712" y="661561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D4701-4050-43B2-AE36-1DBDFD931C71}">
      <dsp:nvSpPr>
        <dsp:cNvPr id="0" name=""/>
        <dsp:cNvSpPr/>
      </dsp:nvSpPr>
      <dsp:spPr>
        <a:xfrm>
          <a:off x="880154" y="744922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Škola</a:t>
          </a:r>
        </a:p>
      </dsp:txBody>
      <dsp:txXfrm>
        <a:off x="880154" y="744922"/>
        <a:ext cx="926235" cy="296395"/>
      </dsp:txXfrm>
    </dsp:sp>
    <dsp:sp modelId="{3137E029-582B-4A32-A03E-5F74B4F8A285}">
      <dsp:nvSpPr>
        <dsp:cNvPr id="0" name=""/>
        <dsp:cNvSpPr/>
      </dsp:nvSpPr>
      <dsp:spPr>
        <a:xfrm>
          <a:off x="551340" y="1319188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565D7-BE96-4D6C-83D0-05640E6D480B}">
      <dsp:nvSpPr>
        <dsp:cNvPr id="0" name=""/>
        <dsp:cNvSpPr/>
      </dsp:nvSpPr>
      <dsp:spPr>
        <a:xfrm>
          <a:off x="551340" y="1319188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EB2B2-CCE3-47DD-81B0-4C908B5C92F8}">
      <dsp:nvSpPr>
        <dsp:cNvPr id="0" name=""/>
        <dsp:cNvSpPr/>
      </dsp:nvSpPr>
      <dsp:spPr>
        <a:xfrm>
          <a:off x="319781" y="1402550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Pedagogičtí pacovníci</a:t>
          </a:r>
        </a:p>
      </dsp:txBody>
      <dsp:txXfrm>
        <a:off x="319781" y="1402550"/>
        <a:ext cx="926235" cy="296395"/>
      </dsp:txXfrm>
    </dsp:sp>
    <dsp:sp modelId="{208DCBEB-2C51-46DC-B5B6-DDBE783447B9}">
      <dsp:nvSpPr>
        <dsp:cNvPr id="0" name=""/>
        <dsp:cNvSpPr/>
      </dsp:nvSpPr>
      <dsp:spPr>
        <a:xfrm>
          <a:off x="1153393" y="1976816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E5439-1545-40AD-9210-04A779C23791}">
      <dsp:nvSpPr>
        <dsp:cNvPr id="0" name=""/>
        <dsp:cNvSpPr/>
      </dsp:nvSpPr>
      <dsp:spPr>
        <a:xfrm>
          <a:off x="1153393" y="1976816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BF00F-B64A-416E-A8D8-FF9C15529A40}">
      <dsp:nvSpPr>
        <dsp:cNvPr id="0" name=""/>
        <dsp:cNvSpPr/>
      </dsp:nvSpPr>
      <dsp:spPr>
        <a:xfrm>
          <a:off x="921834" y="2060177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Učitel</a:t>
          </a:r>
        </a:p>
      </dsp:txBody>
      <dsp:txXfrm>
        <a:off x="921834" y="2060177"/>
        <a:ext cx="926235" cy="296395"/>
      </dsp:txXfrm>
    </dsp:sp>
    <dsp:sp modelId="{E41799DC-22A8-4997-978A-4A3950ABDE4A}">
      <dsp:nvSpPr>
        <dsp:cNvPr id="0" name=""/>
        <dsp:cNvSpPr/>
      </dsp:nvSpPr>
      <dsp:spPr>
        <a:xfrm>
          <a:off x="1153393" y="2634443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8E879-63FE-45EE-98C2-C5B90AB699FB}">
      <dsp:nvSpPr>
        <dsp:cNvPr id="0" name=""/>
        <dsp:cNvSpPr/>
      </dsp:nvSpPr>
      <dsp:spPr>
        <a:xfrm>
          <a:off x="1153393" y="2634443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46493-B6F0-4A08-90FE-9B7E0697A98B}">
      <dsp:nvSpPr>
        <dsp:cNvPr id="0" name=""/>
        <dsp:cNvSpPr/>
      </dsp:nvSpPr>
      <dsp:spPr>
        <a:xfrm>
          <a:off x="921834" y="2717804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Speciální pedagog</a:t>
          </a:r>
        </a:p>
      </dsp:txBody>
      <dsp:txXfrm>
        <a:off x="921834" y="2717804"/>
        <a:ext cx="926235" cy="296395"/>
      </dsp:txXfrm>
    </dsp:sp>
    <dsp:sp modelId="{DB26703A-DA94-4EEE-A7A0-D554FCE8EE50}">
      <dsp:nvSpPr>
        <dsp:cNvPr id="0" name=""/>
        <dsp:cNvSpPr/>
      </dsp:nvSpPr>
      <dsp:spPr>
        <a:xfrm>
          <a:off x="1153393" y="3292070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8856F-71A0-4976-AB66-13D866F01CB5}">
      <dsp:nvSpPr>
        <dsp:cNvPr id="0" name=""/>
        <dsp:cNvSpPr/>
      </dsp:nvSpPr>
      <dsp:spPr>
        <a:xfrm>
          <a:off x="1153393" y="3292070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F4C0F-77B3-4229-ADFE-FFDFF336B692}">
      <dsp:nvSpPr>
        <dsp:cNvPr id="0" name=""/>
        <dsp:cNvSpPr/>
      </dsp:nvSpPr>
      <dsp:spPr>
        <a:xfrm>
          <a:off x="921834" y="3375431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Asistent pedagoga</a:t>
          </a:r>
        </a:p>
      </dsp:txBody>
      <dsp:txXfrm>
        <a:off x="921834" y="3375431"/>
        <a:ext cx="926235" cy="296395"/>
      </dsp:txXfrm>
    </dsp:sp>
    <dsp:sp modelId="{19EFE2EB-F253-45EC-99E4-E24FD0D7F6C8}">
      <dsp:nvSpPr>
        <dsp:cNvPr id="0" name=""/>
        <dsp:cNvSpPr/>
      </dsp:nvSpPr>
      <dsp:spPr>
        <a:xfrm>
          <a:off x="1153393" y="3949697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DE784-B219-4F4F-B998-7EF31444B26A}">
      <dsp:nvSpPr>
        <dsp:cNvPr id="0" name=""/>
        <dsp:cNvSpPr/>
      </dsp:nvSpPr>
      <dsp:spPr>
        <a:xfrm>
          <a:off x="1153393" y="3949697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B620C-0332-4781-99F6-8C8D687D8D4D}">
      <dsp:nvSpPr>
        <dsp:cNvPr id="0" name=""/>
        <dsp:cNvSpPr/>
      </dsp:nvSpPr>
      <dsp:spPr>
        <a:xfrm>
          <a:off x="921834" y="4033058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Vychovatel</a:t>
          </a:r>
        </a:p>
      </dsp:txBody>
      <dsp:txXfrm>
        <a:off x="921834" y="4033058"/>
        <a:ext cx="926235" cy="296395"/>
      </dsp:txXfrm>
    </dsp:sp>
    <dsp:sp modelId="{2EE4DD7C-1F15-45FD-957C-3DDF783F881C}">
      <dsp:nvSpPr>
        <dsp:cNvPr id="0" name=""/>
        <dsp:cNvSpPr/>
      </dsp:nvSpPr>
      <dsp:spPr>
        <a:xfrm>
          <a:off x="1672085" y="1319188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D9B77-0552-4059-BC71-055E57E5022D}">
      <dsp:nvSpPr>
        <dsp:cNvPr id="0" name=""/>
        <dsp:cNvSpPr/>
      </dsp:nvSpPr>
      <dsp:spPr>
        <a:xfrm>
          <a:off x="1672085" y="1319188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68972-3236-4764-A3E8-C929E9BEAEB1}">
      <dsp:nvSpPr>
        <dsp:cNvPr id="0" name=""/>
        <dsp:cNvSpPr/>
      </dsp:nvSpPr>
      <dsp:spPr>
        <a:xfrm>
          <a:off x="1440526" y="1402550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Nepedagogičtí pracovníci</a:t>
          </a:r>
        </a:p>
      </dsp:txBody>
      <dsp:txXfrm>
        <a:off x="1440526" y="1402550"/>
        <a:ext cx="926235" cy="296395"/>
      </dsp:txXfrm>
    </dsp:sp>
    <dsp:sp modelId="{0AFDA9D8-4DEF-4537-8C6B-321E40A5ACA3}">
      <dsp:nvSpPr>
        <dsp:cNvPr id="0" name=""/>
        <dsp:cNvSpPr/>
      </dsp:nvSpPr>
      <dsp:spPr>
        <a:xfrm>
          <a:off x="2274138" y="1976816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A7975-D05E-46AC-898A-7DE062E0947F}">
      <dsp:nvSpPr>
        <dsp:cNvPr id="0" name=""/>
        <dsp:cNvSpPr/>
      </dsp:nvSpPr>
      <dsp:spPr>
        <a:xfrm>
          <a:off x="2274138" y="1976816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7C89B3-6613-41E8-8E46-F916061F34EC}">
      <dsp:nvSpPr>
        <dsp:cNvPr id="0" name=""/>
        <dsp:cNvSpPr/>
      </dsp:nvSpPr>
      <dsp:spPr>
        <a:xfrm>
          <a:off x="2042579" y="2060177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0" i="0" kern="1200"/>
            <a:t>Praktická sestra</a:t>
          </a:r>
          <a:endParaRPr lang="cs-CZ" sz="900" kern="1200"/>
        </a:p>
      </dsp:txBody>
      <dsp:txXfrm>
        <a:off x="2042579" y="2060177"/>
        <a:ext cx="926235" cy="296395"/>
      </dsp:txXfrm>
    </dsp:sp>
    <dsp:sp modelId="{BC41C314-1B3C-444C-B951-46473E85E339}">
      <dsp:nvSpPr>
        <dsp:cNvPr id="0" name=""/>
        <dsp:cNvSpPr/>
      </dsp:nvSpPr>
      <dsp:spPr>
        <a:xfrm>
          <a:off x="2274138" y="2634443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14E42-A2E9-492C-9BFA-9542680B3166}">
      <dsp:nvSpPr>
        <dsp:cNvPr id="0" name=""/>
        <dsp:cNvSpPr/>
      </dsp:nvSpPr>
      <dsp:spPr>
        <a:xfrm>
          <a:off x="2274138" y="2634443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170A6-64C3-4EDE-A620-D5114EB51657}">
      <dsp:nvSpPr>
        <dsp:cNvPr id="0" name=""/>
        <dsp:cNvSpPr/>
      </dsp:nvSpPr>
      <dsp:spPr>
        <a:xfrm>
          <a:off x="2042579" y="2717804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0" i="0" kern="1200"/>
            <a:t>Všeobecná sestra</a:t>
          </a:r>
          <a:endParaRPr lang="cs-CZ" sz="900" kern="1200"/>
        </a:p>
      </dsp:txBody>
      <dsp:txXfrm>
        <a:off x="2042579" y="2717804"/>
        <a:ext cx="926235" cy="296395"/>
      </dsp:txXfrm>
    </dsp:sp>
    <dsp:sp modelId="{7C7A18B7-B2BC-4DCC-B059-9372DCF1A49A}">
      <dsp:nvSpPr>
        <dsp:cNvPr id="0" name=""/>
        <dsp:cNvSpPr/>
      </dsp:nvSpPr>
      <dsp:spPr>
        <a:xfrm>
          <a:off x="2274138" y="3292070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999BCF-A5F0-4F71-8D63-5FC29E0C8C3F}">
      <dsp:nvSpPr>
        <dsp:cNvPr id="0" name=""/>
        <dsp:cNvSpPr/>
      </dsp:nvSpPr>
      <dsp:spPr>
        <a:xfrm>
          <a:off x="2274138" y="3292070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7F7DD5-3731-40A6-819E-5C6D6D2F172F}">
      <dsp:nvSpPr>
        <dsp:cNvPr id="0" name=""/>
        <dsp:cNvSpPr/>
      </dsp:nvSpPr>
      <dsp:spPr>
        <a:xfrm>
          <a:off x="2042579" y="3375431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Školní asistent</a:t>
          </a:r>
        </a:p>
      </dsp:txBody>
      <dsp:txXfrm>
        <a:off x="2042579" y="3375431"/>
        <a:ext cx="926235" cy="296395"/>
      </dsp:txXfrm>
    </dsp:sp>
    <dsp:sp modelId="{58E75697-BF2E-46BD-9FA0-F7330AB9B039}">
      <dsp:nvSpPr>
        <dsp:cNvPr id="0" name=""/>
        <dsp:cNvSpPr/>
      </dsp:nvSpPr>
      <dsp:spPr>
        <a:xfrm>
          <a:off x="2232457" y="661561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5C4770-E127-4712-9CA4-79C2623146F3}">
      <dsp:nvSpPr>
        <dsp:cNvPr id="0" name=""/>
        <dsp:cNvSpPr/>
      </dsp:nvSpPr>
      <dsp:spPr>
        <a:xfrm>
          <a:off x="2232457" y="661561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B083E9-6BEC-4AEA-94AB-A5F4AD1D3C1B}">
      <dsp:nvSpPr>
        <dsp:cNvPr id="0" name=""/>
        <dsp:cNvSpPr/>
      </dsp:nvSpPr>
      <dsp:spPr>
        <a:xfrm>
          <a:off x="2000899" y="744922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/>
            <a:t>Poskytovatel sociálních služeb</a:t>
          </a:r>
        </a:p>
      </dsp:txBody>
      <dsp:txXfrm>
        <a:off x="2000899" y="744922"/>
        <a:ext cx="926235" cy="296395"/>
      </dsp:txXfrm>
    </dsp:sp>
    <dsp:sp modelId="{91E9BE49-9C49-4C9C-AE81-ADA2B6F9F72B}">
      <dsp:nvSpPr>
        <dsp:cNvPr id="0" name=""/>
        <dsp:cNvSpPr/>
      </dsp:nvSpPr>
      <dsp:spPr>
        <a:xfrm>
          <a:off x="2834510" y="1319188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BCEC2-1209-45FF-997E-EBBF5EACCB92}">
      <dsp:nvSpPr>
        <dsp:cNvPr id="0" name=""/>
        <dsp:cNvSpPr/>
      </dsp:nvSpPr>
      <dsp:spPr>
        <a:xfrm>
          <a:off x="2834510" y="1319188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D2554-658C-418B-A76D-AC908125B31B}">
      <dsp:nvSpPr>
        <dsp:cNvPr id="0" name=""/>
        <dsp:cNvSpPr/>
      </dsp:nvSpPr>
      <dsp:spPr>
        <a:xfrm>
          <a:off x="2602952" y="1402550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Osobní asistent</a:t>
          </a:r>
        </a:p>
      </dsp:txBody>
      <dsp:txXfrm>
        <a:off x="2602952" y="1402550"/>
        <a:ext cx="926235" cy="296395"/>
      </dsp:txXfrm>
    </dsp:sp>
    <dsp:sp modelId="{97E36D59-F1E1-4115-BEAF-347CDAFA085F}">
      <dsp:nvSpPr>
        <dsp:cNvPr id="0" name=""/>
        <dsp:cNvSpPr/>
      </dsp:nvSpPr>
      <dsp:spPr>
        <a:xfrm>
          <a:off x="3353202" y="661561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B5907-F7E8-486B-98E1-0150A7BA1A72}">
      <dsp:nvSpPr>
        <dsp:cNvPr id="0" name=""/>
        <dsp:cNvSpPr/>
      </dsp:nvSpPr>
      <dsp:spPr>
        <a:xfrm>
          <a:off x="3353202" y="661561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1729E-C48C-4C22-8205-ED97AD7C15CA}">
      <dsp:nvSpPr>
        <dsp:cNvPr id="0" name=""/>
        <dsp:cNvSpPr/>
      </dsp:nvSpPr>
      <dsp:spPr>
        <a:xfrm>
          <a:off x="3121643" y="744922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/>
            <a:t>Poskytovatel zdravotních služeb</a:t>
          </a:r>
        </a:p>
      </dsp:txBody>
      <dsp:txXfrm>
        <a:off x="3121643" y="744922"/>
        <a:ext cx="926235" cy="296395"/>
      </dsp:txXfrm>
    </dsp:sp>
    <dsp:sp modelId="{7053A5EA-7425-4A7B-8DA5-D3FD5D1D0621}">
      <dsp:nvSpPr>
        <dsp:cNvPr id="0" name=""/>
        <dsp:cNvSpPr/>
      </dsp:nvSpPr>
      <dsp:spPr>
        <a:xfrm>
          <a:off x="3955255" y="1319188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E5C19C-691A-46AA-AE6C-622C39DF3478}">
      <dsp:nvSpPr>
        <dsp:cNvPr id="0" name=""/>
        <dsp:cNvSpPr/>
      </dsp:nvSpPr>
      <dsp:spPr>
        <a:xfrm>
          <a:off x="3955255" y="1319188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CD3F1D-FF99-40CB-A713-8E002609A8F4}">
      <dsp:nvSpPr>
        <dsp:cNvPr id="0" name=""/>
        <dsp:cNvSpPr/>
      </dsp:nvSpPr>
      <dsp:spPr>
        <a:xfrm>
          <a:off x="3723697" y="1402550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Poskytovatelé domácí péče</a:t>
          </a:r>
        </a:p>
      </dsp:txBody>
      <dsp:txXfrm>
        <a:off x="3723697" y="1402550"/>
        <a:ext cx="926235" cy="296395"/>
      </dsp:txXfrm>
    </dsp:sp>
    <dsp:sp modelId="{1CC6C7E7-B4C1-4E4D-A370-11218F9A58E3}">
      <dsp:nvSpPr>
        <dsp:cNvPr id="0" name=""/>
        <dsp:cNvSpPr/>
      </dsp:nvSpPr>
      <dsp:spPr>
        <a:xfrm>
          <a:off x="4473947" y="661561"/>
          <a:ext cx="463117" cy="463117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4DF8D-CD72-4BCA-8DEA-EC688FB12CEB}">
      <dsp:nvSpPr>
        <dsp:cNvPr id="0" name=""/>
        <dsp:cNvSpPr/>
      </dsp:nvSpPr>
      <dsp:spPr>
        <a:xfrm>
          <a:off x="4473947" y="661561"/>
          <a:ext cx="463117" cy="463117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B3ABD-129B-4842-832A-E62619EED3AE}">
      <dsp:nvSpPr>
        <dsp:cNvPr id="0" name=""/>
        <dsp:cNvSpPr/>
      </dsp:nvSpPr>
      <dsp:spPr>
        <a:xfrm>
          <a:off x="4242388" y="744922"/>
          <a:ext cx="926235" cy="296395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/>
            <a:t>Zákonný zástupce (rodič)</a:t>
          </a:r>
        </a:p>
      </dsp:txBody>
      <dsp:txXfrm>
        <a:off x="4242388" y="744922"/>
        <a:ext cx="926235" cy="2963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BA6C30-01BC-40A8-9E41-B6FCA8A014FB}">
      <dsp:nvSpPr>
        <dsp:cNvPr id="0" name=""/>
        <dsp:cNvSpPr/>
      </dsp:nvSpPr>
      <dsp:spPr>
        <a:xfrm>
          <a:off x="3272575" y="523356"/>
          <a:ext cx="629674" cy="218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82"/>
              </a:lnTo>
              <a:lnTo>
                <a:pt x="629674" y="109282"/>
              </a:lnTo>
              <a:lnTo>
                <a:pt x="629674" y="2185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C003FF-5051-40C1-A633-438713CBC6FB}">
      <dsp:nvSpPr>
        <dsp:cNvPr id="0" name=""/>
        <dsp:cNvSpPr/>
      </dsp:nvSpPr>
      <dsp:spPr>
        <a:xfrm>
          <a:off x="3272575" y="2001270"/>
          <a:ext cx="478760" cy="1790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0149"/>
              </a:lnTo>
              <a:lnTo>
                <a:pt x="478760" y="17901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BF4D7F-9634-42C7-920C-FF1FDA046F33}">
      <dsp:nvSpPr>
        <dsp:cNvPr id="0" name=""/>
        <dsp:cNvSpPr/>
      </dsp:nvSpPr>
      <dsp:spPr>
        <a:xfrm>
          <a:off x="3272575" y="2001270"/>
          <a:ext cx="478760" cy="1051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192"/>
              </a:lnTo>
              <a:lnTo>
                <a:pt x="478760" y="1051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64FA87-370B-4431-A4CB-E0351A25A3E1}">
      <dsp:nvSpPr>
        <dsp:cNvPr id="0" name=""/>
        <dsp:cNvSpPr/>
      </dsp:nvSpPr>
      <dsp:spPr>
        <a:xfrm>
          <a:off x="3272575" y="2001270"/>
          <a:ext cx="478760" cy="3122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235"/>
              </a:lnTo>
              <a:lnTo>
                <a:pt x="478760" y="312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9BD7E-9198-4CEA-A771-0D4C56C62AC1}">
      <dsp:nvSpPr>
        <dsp:cNvPr id="0" name=""/>
        <dsp:cNvSpPr/>
      </dsp:nvSpPr>
      <dsp:spPr>
        <a:xfrm>
          <a:off x="2642901" y="1262313"/>
          <a:ext cx="629674" cy="218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82"/>
              </a:lnTo>
              <a:lnTo>
                <a:pt x="629674" y="109282"/>
              </a:lnTo>
              <a:lnTo>
                <a:pt x="629674" y="2185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3C97B-D636-45A2-BCDC-92D3A79C6D54}">
      <dsp:nvSpPr>
        <dsp:cNvPr id="0" name=""/>
        <dsp:cNvSpPr/>
      </dsp:nvSpPr>
      <dsp:spPr>
        <a:xfrm>
          <a:off x="2013226" y="1262313"/>
          <a:ext cx="629674" cy="218564"/>
        </a:xfrm>
        <a:custGeom>
          <a:avLst/>
          <a:gdLst/>
          <a:ahLst/>
          <a:cxnLst/>
          <a:rect l="0" t="0" r="0" b="0"/>
          <a:pathLst>
            <a:path>
              <a:moveTo>
                <a:pt x="629674" y="0"/>
              </a:moveTo>
              <a:lnTo>
                <a:pt x="629674" y="109282"/>
              </a:lnTo>
              <a:lnTo>
                <a:pt x="0" y="109282"/>
              </a:lnTo>
              <a:lnTo>
                <a:pt x="0" y="2185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382E1-954D-4402-AA89-E1AE2C4D2700}">
      <dsp:nvSpPr>
        <dsp:cNvPr id="0" name=""/>
        <dsp:cNvSpPr/>
      </dsp:nvSpPr>
      <dsp:spPr>
        <a:xfrm>
          <a:off x="2642901" y="523356"/>
          <a:ext cx="629674" cy="218564"/>
        </a:xfrm>
        <a:custGeom>
          <a:avLst/>
          <a:gdLst/>
          <a:ahLst/>
          <a:cxnLst/>
          <a:rect l="0" t="0" r="0" b="0"/>
          <a:pathLst>
            <a:path>
              <a:moveTo>
                <a:pt x="629674" y="0"/>
              </a:moveTo>
              <a:lnTo>
                <a:pt x="629674" y="109282"/>
              </a:lnTo>
              <a:lnTo>
                <a:pt x="0" y="109282"/>
              </a:lnTo>
              <a:lnTo>
                <a:pt x="0" y="2185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A4FB88-7A32-4405-B77B-11B513F1B21A}">
      <dsp:nvSpPr>
        <dsp:cNvPr id="0" name=""/>
        <dsp:cNvSpPr/>
      </dsp:nvSpPr>
      <dsp:spPr>
        <a:xfrm>
          <a:off x="3012379" y="2964"/>
          <a:ext cx="520392" cy="52039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CA5236-BDB6-4934-B0B0-B00515EDCF8B}">
      <dsp:nvSpPr>
        <dsp:cNvPr id="0" name=""/>
        <dsp:cNvSpPr/>
      </dsp:nvSpPr>
      <dsp:spPr>
        <a:xfrm>
          <a:off x="3012379" y="2964"/>
          <a:ext cx="520392" cy="52039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E86FF-4678-4153-A2E6-8C40FF455919}">
      <dsp:nvSpPr>
        <dsp:cNvPr id="0" name=""/>
        <dsp:cNvSpPr/>
      </dsp:nvSpPr>
      <dsp:spPr>
        <a:xfrm>
          <a:off x="2752183" y="96634"/>
          <a:ext cx="1040784" cy="33305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Poskytovatelé zdravotní podpory</a:t>
          </a:r>
        </a:p>
      </dsp:txBody>
      <dsp:txXfrm>
        <a:off x="2752183" y="96634"/>
        <a:ext cx="1040784" cy="333051"/>
      </dsp:txXfrm>
    </dsp:sp>
    <dsp:sp modelId="{77D95B14-7B08-45EE-8F81-4B2D8C5069E0}">
      <dsp:nvSpPr>
        <dsp:cNvPr id="0" name=""/>
        <dsp:cNvSpPr/>
      </dsp:nvSpPr>
      <dsp:spPr>
        <a:xfrm>
          <a:off x="2382704" y="741920"/>
          <a:ext cx="520392" cy="52039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4CEFAA-2ECA-41D1-B5F0-C2D7287A68E0}">
      <dsp:nvSpPr>
        <dsp:cNvPr id="0" name=""/>
        <dsp:cNvSpPr/>
      </dsp:nvSpPr>
      <dsp:spPr>
        <a:xfrm>
          <a:off x="2382704" y="741920"/>
          <a:ext cx="520392" cy="52039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6D4701-4050-43B2-AE36-1DBDFD931C71}">
      <dsp:nvSpPr>
        <dsp:cNvPr id="0" name=""/>
        <dsp:cNvSpPr/>
      </dsp:nvSpPr>
      <dsp:spPr>
        <a:xfrm>
          <a:off x="2122508" y="835591"/>
          <a:ext cx="1040784" cy="33305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Škola</a:t>
          </a:r>
        </a:p>
      </dsp:txBody>
      <dsp:txXfrm>
        <a:off x="2122508" y="835591"/>
        <a:ext cx="1040784" cy="333051"/>
      </dsp:txXfrm>
    </dsp:sp>
    <dsp:sp modelId="{2A0DC5CE-5853-421C-A1FF-A2BD179C6DEE}">
      <dsp:nvSpPr>
        <dsp:cNvPr id="0" name=""/>
        <dsp:cNvSpPr/>
      </dsp:nvSpPr>
      <dsp:spPr>
        <a:xfrm>
          <a:off x="1753030" y="1480877"/>
          <a:ext cx="520392" cy="52039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05740A-42BF-45B6-9EF6-96B31ECD81FD}">
      <dsp:nvSpPr>
        <dsp:cNvPr id="0" name=""/>
        <dsp:cNvSpPr/>
      </dsp:nvSpPr>
      <dsp:spPr>
        <a:xfrm>
          <a:off x="1753030" y="1480877"/>
          <a:ext cx="520392" cy="52039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A857D-39D2-4322-AFA7-B1246D09D78A}">
      <dsp:nvSpPr>
        <dsp:cNvPr id="0" name=""/>
        <dsp:cNvSpPr/>
      </dsp:nvSpPr>
      <dsp:spPr>
        <a:xfrm>
          <a:off x="1492834" y="1574548"/>
          <a:ext cx="1040784" cy="33305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"Individuální asistent"</a:t>
          </a:r>
        </a:p>
      </dsp:txBody>
      <dsp:txXfrm>
        <a:off x="1492834" y="1574548"/>
        <a:ext cx="1040784" cy="333051"/>
      </dsp:txXfrm>
    </dsp:sp>
    <dsp:sp modelId="{3137E029-582B-4A32-A03E-5F74B4F8A285}">
      <dsp:nvSpPr>
        <dsp:cNvPr id="0" name=""/>
        <dsp:cNvSpPr/>
      </dsp:nvSpPr>
      <dsp:spPr>
        <a:xfrm>
          <a:off x="3012379" y="1480877"/>
          <a:ext cx="520392" cy="52039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6565D7-BE96-4D6C-83D0-05640E6D480B}">
      <dsp:nvSpPr>
        <dsp:cNvPr id="0" name=""/>
        <dsp:cNvSpPr/>
      </dsp:nvSpPr>
      <dsp:spPr>
        <a:xfrm>
          <a:off x="3012379" y="1480877"/>
          <a:ext cx="520392" cy="52039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EB2B2-CCE3-47DD-81B0-4C908B5C92F8}">
      <dsp:nvSpPr>
        <dsp:cNvPr id="0" name=""/>
        <dsp:cNvSpPr/>
      </dsp:nvSpPr>
      <dsp:spPr>
        <a:xfrm>
          <a:off x="2752183" y="1574548"/>
          <a:ext cx="1040784" cy="33305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Pedagogičtí pacovníci</a:t>
          </a:r>
        </a:p>
      </dsp:txBody>
      <dsp:txXfrm>
        <a:off x="2752183" y="1574548"/>
        <a:ext cx="1040784" cy="333051"/>
      </dsp:txXfrm>
    </dsp:sp>
    <dsp:sp modelId="{208DCBEB-2C51-46DC-B5B6-DDBE783447B9}">
      <dsp:nvSpPr>
        <dsp:cNvPr id="0" name=""/>
        <dsp:cNvSpPr/>
      </dsp:nvSpPr>
      <dsp:spPr>
        <a:xfrm>
          <a:off x="3688889" y="2219834"/>
          <a:ext cx="520392" cy="52039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8E5439-1545-40AD-9210-04A779C23791}">
      <dsp:nvSpPr>
        <dsp:cNvPr id="0" name=""/>
        <dsp:cNvSpPr/>
      </dsp:nvSpPr>
      <dsp:spPr>
        <a:xfrm>
          <a:off x="3688889" y="2219834"/>
          <a:ext cx="520392" cy="52039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DBF00F-B64A-416E-A8D8-FF9C15529A40}">
      <dsp:nvSpPr>
        <dsp:cNvPr id="0" name=""/>
        <dsp:cNvSpPr/>
      </dsp:nvSpPr>
      <dsp:spPr>
        <a:xfrm>
          <a:off x="3428693" y="2313505"/>
          <a:ext cx="1040784" cy="33305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Učitel</a:t>
          </a:r>
        </a:p>
      </dsp:txBody>
      <dsp:txXfrm>
        <a:off x="3428693" y="2313505"/>
        <a:ext cx="1040784" cy="333051"/>
      </dsp:txXfrm>
    </dsp:sp>
    <dsp:sp modelId="{E41799DC-22A8-4997-978A-4A3950ABDE4A}">
      <dsp:nvSpPr>
        <dsp:cNvPr id="0" name=""/>
        <dsp:cNvSpPr/>
      </dsp:nvSpPr>
      <dsp:spPr>
        <a:xfrm>
          <a:off x="3688889" y="2958791"/>
          <a:ext cx="520392" cy="52039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8E879-63FE-45EE-98C2-C5B90AB699FB}">
      <dsp:nvSpPr>
        <dsp:cNvPr id="0" name=""/>
        <dsp:cNvSpPr/>
      </dsp:nvSpPr>
      <dsp:spPr>
        <a:xfrm>
          <a:off x="3688889" y="2958791"/>
          <a:ext cx="520392" cy="52039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46493-B6F0-4A08-90FE-9B7E0697A98B}">
      <dsp:nvSpPr>
        <dsp:cNvPr id="0" name=""/>
        <dsp:cNvSpPr/>
      </dsp:nvSpPr>
      <dsp:spPr>
        <a:xfrm>
          <a:off x="3428693" y="3052462"/>
          <a:ext cx="1040784" cy="33305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Speciální pedagog</a:t>
          </a:r>
        </a:p>
      </dsp:txBody>
      <dsp:txXfrm>
        <a:off x="3428693" y="3052462"/>
        <a:ext cx="1040784" cy="333051"/>
      </dsp:txXfrm>
    </dsp:sp>
    <dsp:sp modelId="{DB26703A-DA94-4EEE-A7A0-D554FCE8EE50}">
      <dsp:nvSpPr>
        <dsp:cNvPr id="0" name=""/>
        <dsp:cNvSpPr/>
      </dsp:nvSpPr>
      <dsp:spPr>
        <a:xfrm>
          <a:off x="3688889" y="3697748"/>
          <a:ext cx="520392" cy="52039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38856F-71A0-4976-AB66-13D866F01CB5}">
      <dsp:nvSpPr>
        <dsp:cNvPr id="0" name=""/>
        <dsp:cNvSpPr/>
      </dsp:nvSpPr>
      <dsp:spPr>
        <a:xfrm>
          <a:off x="3688889" y="3697748"/>
          <a:ext cx="520392" cy="52039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EF4C0F-77B3-4229-ADFE-FFDFF336B692}">
      <dsp:nvSpPr>
        <dsp:cNvPr id="0" name=""/>
        <dsp:cNvSpPr/>
      </dsp:nvSpPr>
      <dsp:spPr>
        <a:xfrm>
          <a:off x="3428693" y="3791419"/>
          <a:ext cx="1040784" cy="33305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/>
            <a:t>Asistent pedagoga</a:t>
          </a:r>
        </a:p>
      </dsp:txBody>
      <dsp:txXfrm>
        <a:off x="3428693" y="3791419"/>
        <a:ext cx="1040784" cy="333051"/>
      </dsp:txXfrm>
    </dsp:sp>
    <dsp:sp modelId="{1CC6C7E7-B4C1-4E4D-A370-11218F9A58E3}">
      <dsp:nvSpPr>
        <dsp:cNvPr id="0" name=""/>
        <dsp:cNvSpPr/>
      </dsp:nvSpPr>
      <dsp:spPr>
        <a:xfrm>
          <a:off x="3642054" y="741920"/>
          <a:ext cx="520392" cy="520392"/>
        </a:xfrm>
        <a:prstGeom prst="arc">
          <a:avLst>
            <a:gd name="adj1" fmla="val 13200000"/>
            <a:gd name="adj2" fmla="val 192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4DF8D-CD72-4BCA-8DEA-EC688FB12CEB}">
      <dsp:nvSpPr>
        <dsp:cNvPr id="0" name=""/>
        <dsp:cNvSpPr/>
      </dsp:nvSpPr>
      <dsp:spPr>
        <a:xfrm>
          <a:off x="3642054" y="741920"/>
          <a:ext cx="520392" cy="520392"/>
        </a:xfrm>
        <a:prstGeom prst="arc">
          <a:avLst>
            <a:gd name="adj1" fmla="val 2400000"/>
            <a:gd name="adj2" fmla="val 840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B3ABD-129B-4842-832A-E62619EED3AE}">
      <dsp:nvSpPr>
        <dsp:cNvPr id="0" name=""/>
        <dsp:cNvSpPr/>
      </dsp:nvSpPr>
      <dsp:spPr>
        <a:xfrm>
          <a:off x="3381858" y="835591"/>
          <a:ext cx="1040784" cy="333051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/>
            <a:t>Zákonný zástupce (rodič)</a:t>
          </a:r>
        </a:p>
      </dsp:txBody>
      <dsp:txXfrm>
        <a:off x="3381858" y="835591"/>
        <a:ext cx="1040784" cy="333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7E052-021C-417D-8724-ACE8F98D26E4}">
      <dsp:nvSpPr>
        <dsp:cNvPr id="0" name=""/>
        <dsp:cNvSpPr/>
      </dsp:nvSpPr>
      <dsp:spPr>
        <a:xfrm>
          <a:off x="1129446" y="1341681"/>
          <a:ext cx="334454" cy="955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227" y="0"/>
              </a:lnTo>
              <a:lnTo>
                <a:pt x="167227" y="955948"/>
              </a:lnTo>
              <a:lnTo>
                <a:pt x="334454" y="9559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271354" y="1794336"/>
        <a:ext cx="50638" cy="50638"/>
      </dsp:txXfrm>
    </dsp:sp>
    <dsp:sp modelId="{1A34A7E6-763C-4A40-8326-CAA5C6C318FA}">
      <dsp:nvSpPr>
        <dsp:cNvPr id="0" name=""/>
        <dsp:cNvSpPr/>
      </dsp:nvSpPr>
      <dsp:spPr>
        <a:xfrm>
          <a:off x="1129446" y="1341681"/>
          <a:ext cx="334454" cy="318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227" y="0"/>
              </a:lnTo>
              <a:lnTo>
                <a:pt x="167227" y="318649"/>
              </a:lnTo>
              <a:lnTo>
                <a:pt x="334454" y="318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285125" y="1489457"/>
        <a:ext cx="23097" cy="23097"/>
      </dsp:txXfrm>
    </dsp:sp>
    <dsp:sp modelId="{A6D65FF0-FED6-46E0-B9D0-A62BC57FEB37}">
      <dsp:nvSpPr>
        <dsp:cNvPr id="0" name=""/>
        <dsp:cNvSpPr/>
      </dsp:nvSpPr>
      <dsp:spPr>
        <a:xfrm>
          <a:off x="1129446" y="1023032"/>
          <a:ext cx="334454" cy="318649"/>
        </a:xfrm>
        <a:custGeom>
          <a:avLst/>
          <a:gdLst/>
          <a:ahLst/>
          <a:cxnLst/>
          <a:rect l="0" t="0" r="0" b="0"/>
          <a:pathLst>
            <a:path>
              <a:moveTo>
                <a:pt x="0" y="318649"/>
              </a:moveTo>
              <a:lnTo>
                <a:pt x="167227" y="318649"/>
              </a:lnTo>
              <a:lnTo>
                <a:pt x="167227" y="0"/>
              </a:lnTo>
              <a:lnTo>
                <a:pt x="3344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285125" y="1170808"/>
        <a:ext cx="23097" cy="23097"/>
      </dsp:txXfrm>
    </dsp:sp>
    <dsp:sp modelId="{4BD26F99-9729-41EC-BD42-F8D6C3A01BD7}">
      <dsp:nvSpPr>
        <dsp:cNvPr id="0" name=""/>
        <dsp:cNvSpPr/>
      </dsp:nvSpPr>
      <dsp:spPr>
        <a:xfrm>
          <a:off x="1129446" y="385733"/>
          <a:ext cx="334454" cy="955948"/>
        </a:xfrm>
        <a:custGeom>
          <a:avLst/>
          <a:gdLst/>
          <a:ahLst/>
          <a:cxnLst/>
          <a:rect l="0" t="0" r="0" b="0"/>
          <a:pathLst>
            <a:path>
              <a:moveTo>
                <a:pt x="0" y="955948"/>
              </a:moveTo>
              <a:lnTo>
                <a:pt x="167227" y="955948"/>
              </a:lnTo>
              <a:lnTo>
                <a:pt x="167227" y="0"/>
              </a:lnTo>
              <a:lnTo>
                <a:pt x="3344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271354" y="838388"/>
        <a:ext cx="50638" cy="50638"/>
      </dsp:txXfrm>
    </dsp:sp>
    <dsp:sp modelId="{21F9FC15-29C6-4E44-BE4D-F8155B0B82A2}">
      <dsp:nvSpPr>
        <dsp:cNvPr id="0" name=""/>
        <dsp:cNvSpPr/>
      </dsp:nvSpPr>
      <dsp:spPr>
        <a:xfrm rot="16200000">
          <a:off x="-467154" y="1086762"/>
          <a:ext cx="2683363" cy="50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školská zařízení ÚV a OV</a:t>
          </a:r>
        </a:p>
      </dsp:txBody>
      <dsp:txXfrm>
        <a:off x="-467154" y="1086762"/>
        <a:ext cx="2683363" cy="509838"/>
      </dsp:txXfrm>
    </dsp:sp>
    <dsp:sp modelId="{533ABB1B-25E7-4467-8624-B9FB0EE9F531}">
      <dsp:nvSpPr>
        <dsp:cNvPr id="0" name=""/>
        <dsp:cNvSpPr/>
      </dsp:nvSpPr>
      <dsp:spPr>
        <a:xfrm>
          <a:off x="1463901" y="130813"/>
          <a:ext cx="1672271" cy="50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diagnostický ústav</a:t>
          </a:r>
        </a:p>
      </dsp:txBody>
      <dsp:txXfrm>
        <a:off x="1463901" y="130813"/>
        <a:ext cx="1672271" cy="509838"/>
      </dsp:txXfrm>
    </dsp:sp>
    <dsp:sp modelId="{7803084D-CE08-437D-8323-3D210230106B}">
      <dsp:nvSpPr>
        <dsp:cNvPr id="0" name=""/>
        <dsp:cNvSpPr/>
      </dsp:nvSpPr>
      <dsp:spPr>
        <a:xfrm>
          <a:off x="1463901" y="768112"/>
          <a:ext cx="1672271" cy="50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dětský domov</a:t>
          </a:r>
        </a:p>
      </dsp:txBody>
      <dsp:txXfrm>
        <a:off x="1463901" y="768112"/>
        <a:ext cx="1672271" cy="509838"/>
      </dsp:txXfrm>
    </dsp:sp>
    <dsp:sp modelId="{44CD6A86-5E18-429E-BEE6-17C22DA7C9D8}">
      <dsp:nvSpPr>
        <dsp:cNvPr id="0" name=""/>
        <dsp:cNvSpPr/>
      </dsp:nvSpPr>
      <dsp:spPr>
        <a:xfrm>
          <a:off x="1463901" y="1405411"/>
          <a:ext cx="1672271" cy="50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dětský domov se školou</a:t>
          </a:r>
        </a:p>
      </dsp:txBody>
      <dsp:txXfrm>
        <a:off x="1463901" y="1405411"/>
        <a:ext cx="1672271" cy="509838"/>
      </dsp:txXfrm>
    </dsp:sp>
    <dsp:sp modelId="{FF556E93-98C3-4B99-9B8E-540D9DA23D1B}">
      <dsp:nvSpPr>
        <dsp:cNvPr id="0" name=""/>
        <dsp:cNvSpPr/>
      </dsp:nvSpPr>
      <dsp:spPr>
        <a:xfrm>
          <a:off x="1463901" y="2042710"/>
          <a:ext cx="1672271" cy="50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výchovný ústav</a:t>
          </a:r>
        </a:p>
      </dsp:txBody>
      <dsp:txXfrm>
        <a:off x="1463901" y="2042710"/>
        <a:ext cx="1672271" cy="5098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7E052-021C-417D-8724-ACE8F98D26E4}">
      <dsp:nvSpPr>
        <dsp:cNvPr id="0" name=""/>
        <dsp:cNvSpPr/>
      </dsp:nvSpPr>
      <dsp:spPr>
        <a:xfrm>
          <a:off x="1129446" y="1341681"/>
          <a:ext cx="334454" cy="9559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227" y="0"/>
              </a:lnTo>
              <a:lnTo>
                <a:pt x="167227" y="955948"/>
              </a:lnTo>
              <a:lnTo>
                <a:pt x="334454" y="9559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271354" y="1794336"/>
        <a:ext cx="50638" cy="50638"/>
      </dsp:txXfrm>
    </dsp:sp>
    <dsp:sp modelId="{1A34A7E6-763C-4A40-8326-CAA5C6C318FA}">
      <dsp:nvSpPr>
        <dsp:cNvPr id="0" name=""/>
        <dsp:cNvSpPr/>
      </dsp:nvSpPr>
      <dsp:spPr>
        <a:xfrm>
          <a:off x="1129446" y="1341681"/>
          <a:ext cx="334454" cy="318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7227" y="0"/>
              </a:lnTo>
              <a:lnTo>
                <a:pt x="167227" y="318649"/>
              </a:lnTo>
              <a:lnTo>
                <a:pt x="334454" y="3186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285125" y="1489457"/>
        <a:ext cx="23097" cy="23097"/>
      </dsp:txXfrm>
    </dsp:sp>
    <dsp:sp modelId="{A6D65FF0-FED6-46E0-B9D0-A62BC57FEB37}">
      <dsp:nvSpPr>
        <dsp:cNvPr id="0" name=""/>
        <dsp:cNvSpPr/>
      </dsp:nvSpPr>
      <dsp:spPr>
        <a:xfrm>
          <a:off x="1129446" y="1023032"/>
          <a:ext cx="334454" cy="318649"/>
        </a:xfrm>
        <a:custGeom>
          <a:avLst/>
          <a:gdLst/>
          <a:ahLst/>
          <a:cxnLst/>
          <a:rect l="0" t="0" r="0" b="0"/>
          <a:pathLst>
            <a:path>
              <a:moveTo>
                <a:pt x="0" y="318649"/>
              </a:moveTo>
              <a:lnTo>
                <a:pt x="167227" y="318649"/>
              </a:lnTo>
              <a:lnTo>
                <a:pt x="167227" y="0"/>
              </a:lnTo>
              <a:lnTo>
                <a:pt x="3344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285125" y="1170808"/>
        <a:ext cx="23097" cy="23097"/>
      </dsp:txXfrm>
    </dsp:sp>
    <dsp:sp modelId="{4BD26F99-9729-41EC-BD42-F8D6C3A01BD7}">
      <dsp:nvSpPr>
        <dsp:cNvPr id="0" name=""/>
        <dsp:cNvSpPr/>
      </dsp:nvSpPr>
      <dsp:spPr>
        <a:xfrm>
          <a:off x="1129446" y="385733"/>
          <a:ext cx="334454" cy="955948"/>
        </a:xfrm>
        <a:custGeom>
          <a:avLst/>
          <a:gdLst/>
          <a:ahLst/>
          <a:cxnLst/>
          <a:rect l="0" t="0" r="0" b="0"/>
          <a:pathLst>
            <a:path>
              <a:moveTo>
                <a:pt x="0" y="955948"/>
              </a:moveTo>
              <a:lnTo>
                <a:pt x="167227" y="955948"/>
              </a:lnTo>
              <a:lnTo>
                <a:pt x="167227" y="0"/>
              </a:lnTo>
              <a:lnTo>
                <a:pt x="33445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1271354" y="838388"/>
        <a:ext cx="50638" cy="50638"/>
      </dsp:txXfrm>
    </dsp:sp>
    <dsp:sp modelId="{21F9FC15-29C6-4E44-BE4D-F8155B0B82A2}">
      <dsp:nvSpPr>
        <dsp:cNvPr id="0" name=""/>
        <dsp:cNvSpPr/>
      </dsp:nvSpPr>
      <dsp:spPr>
        <a:xfrm rot="16200000">
          <a:off x="-467154" y="1086762"/>
          <a:ext cx="2683363" cy="50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specializace</a:t>
          </a:r>
        </a:p>
      </dsp:txBody>
      <dsp:txXfrm>
        <a:off x="-467154" y="1086762"/>
        <a:ext cx="2683363" cy="509838"/>
      </dsp:txXfrm>
    </dsp:sp>
    <dsp:sp modelId="{533ABB1B-25E7-4467-8624-B9FB0EE9F531}">
      <dsp:nvSpPr>
        <dsp:cNvPr id="0" name=""/>
        <dsp:cNvSpPr/>
      </dsp:nvSpPr>
      <dsp:spPr>
        <a:xfrm>
          <a:off x="1463901" y="130813"/>
          <a:ext cx="1672271" cy="50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výchovně léčebný režim</a:t>
          </a:r>
        </a:p>
      </dsp:txBody>
      <dsp:txXfrm>
        <a:off x="1463901" y="130813"/>
        <a:ext cx="1672271" cy="509838"/>
      </dsp:txXfrm>
    </dsp:sp>
    <dsp:sp modelId="{7803084D-CE08-437D-8323-3D210230106B}">
      <dsp:nvSpPr>
        <dsp:cNvPr id="0" name=""/>
        <dsp:cNvSpPr/>
      </dsp:nvSpPr>
      <dsp:spPr>
        <a:xfrm>
          <a:off x="1463901" y="768112"/>
          <a:ext cx="1672271" cy="50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extrémní poruchy chování</a:t>
          </a:r>
        </a:p>
      </dsp:txBody>
      <dsp:txXfrm>
        <a:off x="1463901" y="768112"/>
        <a:ext cx="1672271" cy="509838"/>
      </dsp:txXfrm>
    </dsp:sp>
    <dsp:sp modelId="{44CD6A86-5E18-429E-BEE6-17C22DA7C9D8}">
      <dsp:nvSpPr>
        <dsp:cNvPr id="0" name=""/>
        <dsp:cNvSpPr/>
      </dsp:nvSpPr>
      <dsp:spPr>
        <a:xfrm>
          <a:off x="1463901" y="1405411"/>
          <a:ext cx="1672271" cy="50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problematika závislostí</a:t>
          </a:r>
        </a:p>
      </dsp:txBody>
      <dsp:txXfrm>
        <a:off x="1463901" y="1405411"/>
        <a:ext cx="1672271" cy="509838"/>
      </dsp:txXfrm>
    </dsp:sp>
    <dsp:sp modelId="{FF556E93-98C3-4B99-9B8E-540D9DA23D1B}">
      <dsp:nvSpPr>
        <dsp:cNvPr id="0" name=""/>
        <dsp:cNvSpPr/>
      </dsp:nvSpPr>
      <dsp:spPr>
        <a:xfrm>
          <a:off x="1463901" y="2042710"/>
          <a:ext cx="1672271" cy="509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/>
            <a:t>nezletilé matky s dětmi</a:t>
          </a:r>
        </a:p>
      </dsp:txBody>
      <dsp:txXfrm>
        <a:off x="1463901" y="2042710"/>
        <a:ext cx="1672271" cy="509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629" cy="49911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395" y="1"/>
            <a:ext cx="2949629" cy="49911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C346ACC0-B316-4FA9-B4E0-851CF50900FD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4988"/>
            <a:ext cx="2949629" cy="49911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395" y="9444988"/>
            <a:ext cx="2949629" cy="49911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0F05F9C5-236B-4209-AFD5-408EF9805F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392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89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89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18CE92A5-ECDC-4BF6-8FAC-B6C65DD2D5E0}" type="datetimeFigureOut">
              <a:rPr lang="cs-CZ" smtClean="0"/>
              <a:t>22.03.2024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90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4412F7DB-1B3F-4585-8ABF-8B9D978B96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65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ADCD9-4CC7-4358-808D-5ADDCFF09F5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-44246" y="974884"/>
            <a:ext cx="9188246" cy="1856807"/>
          </a:xfrm>
          <a:noFill/>
          <a:ln>
            <a:noFill/>
          </a:ln>
        </p:spPr>
        <p:txBody>
          <a:bodyPr lIns="648000" anchor="ctr" anchorCtr="0">
            <a:normAutofit/>
          </a:bodyPr>
          <a:lstStyle>
            <a:lvl1pPr marL="0" indent="0" algn="l">
              <a:defRPr sz="3300">
                <a:solidFill>
                  <a:srgbClr val="008276"/>
                </a:solidFill>
              </a:defRPr>
            </a:lvl1pPr>
          </a:lstStyle>
          <a:p>
            <a:r>
              <a:rPr lang="cs-CZ" dirty="0"/>
              <a:t>SLAĎOVÁNÍ PRACOVNÍHO,</a:t>
            </a:r>
            <a:br>
              <a:rPr lang="cs-CZ" dirty="0"/>
            </a:br>
            <a:r>
              <a:rPr lang="cs-CZ" dirty="0"/>
              <a:t>OSOBNÍHO A RODINNÉHO ŽIVOTA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32B835-7194-48BC-950F-A2A23A61C69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44245" y="5202238"/>
            <a:ext cx="6315997" cy="1655762"/>
          </a:xfrm>
          <a:solidFill>
            <a:srgbClr val="008276"/>
          </a:solidFill>
          <a:ln>
            <a:solidFill>
              <a:srgbClr val="008276"/>
            </a:solidFill>
          </a:ln>
        </p:spPr>
        <p:txBody>
          <a:bodyPr lIns="720000" anchor="ctr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i="0" cap="all" baseline="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dirty="0"/>
              <a:t>typ zprávy</a:t>
            </a:r>
          </a:p>
          <a:p>
            <a:r>
              <a:rPr lang="cs-CZ" dirty="0"/>
              <a:t>z čeho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DBA5C3D0-A166-48A6-AE13-A7DB25D831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59845" y="486697"/>
            <a:ext cx="2141823" cy="502777"/>
          </a:xfrm>
        </p:spPr>
        <p:txBody>
          <a:bodyPr anchor="ctr" anchorCtr="0">
            <a:noAutofit/>
          </a:bodyPr>
          <a:lstStyle>
            <a:lvl1pPr marL="0" indent="0" algn="r">
              <a:buNone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jméno příjmení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2F32869-EB23-4FB0-8023-EFDC01D2FB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8298"/>
            <a:ext cx="9144000" cy="170688"/>
          </a:xfrm>
          <a:prstGeom prst="rect">
            <a:avLst/>
          </a:prstGeom>
        </p:spPr>
      </p:pic>
      <p:sp>
        <p:nvSpPr>
          <p:cNvPr id="19" name="Zástupný symbol obrázku 18">
            <a:extLst>
              <a:ext uri="{FF2B5EF4-FFF2-40B4-BE49-F238E27FC236}">
                <a16:creationId xmlns:a16="http://schemas.microsoft.com/office/drawing/2014/main" id="{4663E019-A5B4-4EE3-8096-7C363D1D5D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44246" y="2906971"/>
            <a:ext cx="4536000" cy="2232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0" name="Zástupný symbol obrázku 18">
            <a:extLst>
              <a:ext uri="{FF2B5EF4-FFF2-40B4-BE49-F238E27FC236}">
                <a16:creationId xmlns:a16="http://schemas.microsoft.com/office/drawing/2014/main" id="{0F48F9AC-F5BF-43EE-A2C7-DCB85B97D36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97764" y="2910237"/>
            <a:ext cx="4583768" cy="2232000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2" name="Zástupný symbol pro text 21">
            <a:extLst>
              <a:ext uri="{FF2B5EF4-FFF2-40B4-BE49-F238E27FC236}">
                <a16:creationId xmlns:a16="http://schemas.microsoft.com/office/drawing/2014/main" id="{5E08AF9F-5C2D-405E-9A0F-732E205093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07894" y="5200190"/>
            <a:ext cx="3173638" cy="1655762"/>
          </a:xfrm>
          <a:solidFill>
            <a:srgbClr val="008276"/>
          </a:solidFill>
          <a:ln>
            <a:solidFill>
              <a:srgbClr val="008276"/>
            </a:solidFill>
          </a:ln>
        </p:spPr>
        <p:txBody>
          <a:bodyPr tIns="360000" rIns="720000" anchor="ctr" anchorCtr="0">
            <a:normAutofit/>
          </a:bodyPr>
          <a:lstStyle>
            <a:lvl1pPr marL="0" indent="0" algn="r">
              <a:buNone/>
              <a:defRPr sz="2400" b="1" cap="all" baseline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cs-CZ" dirty="0"/>
              <a:t>rok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9BD23CA-37E6-47BE-A3BD-E76D7EB89C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59" y="208796"/>
            <a:ext cx="2880000" cy="735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90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ředělová strana modr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DB7BFEE9-F05E-4DF8-9177-4E764E148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9130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nadpis předělové strany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6618" y="4596063"/>
            <a:ext cx="8527382" cy="1648325"/>
          </a:xfrm>
          <a:solidFill>
            <a:srgbClr val="008276">
              <a:alpha val="80000"/>
            </a:srgbClr>
          </a:solidFill>
          <a:ln>
            <a:solidFill>
              <a:srgbClr val="008276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text předělové strany</a:t>
            </a:r>
          </a:p>
        </p:txBody>
      </p:sp>
    </p:spTree>
    <p:extLst>
      <p:ext uri="{BB962C8B-B14F-4D97-AF65-F5344CB8AC3E}">
        <p14:creationId xmlns:p14="http://schemas.microsoft.com/office/powerpoint/2010/main" val="468784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nořadkový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jednořádkový 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7945391" cy="4439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E99A084F-AC47-4B73-B5F9-CCA9E4D875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A78607-7E5D-4949-B270-A553FDC2611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874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ádkov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A915072-897B-4804-B9BD-4FD362EC66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BB45C629-7A24-45BB-B3BA-D965F55DDB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A017C051-1828-4A92-9E1C-7FDBD7B04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7945391" cy="443970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05260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jednořadkový a ci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0E3082C6-27F3-4E0F-A78D-958E911D15E1}"/>
              </a:ext>
            </a:extLst>
          </p:cNvPr>
          <p:cNvSpPr/>
          <p:nvPr userDrawn="1"/>
        </p:nvSpPr>
        <p:spPr>
          <a:xfrm>
            <a:off x="6407623" y="1678634"/>
            <a:ext cx="2160000" cy="2160000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D481A2F-9ED0-49D2-8CCC-7E3C31155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7623" y="1701770"/>
            <a:ext cx="2160000" cy="2160000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266700" indent="0">
              <a:buNone/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citace nebo drobný text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jednořádkový nadpis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5615201" cy="21830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001974"/>
            <a:ext cx="7945393" cy="2294604"/>
          </a:xfrm>
        </p:spPr>
        <p:txBody>
          <a:bodyPr/>
          <a:lstStyle>
            <a:lvl2pPr marL="342900" indent="0">
              <a:buNone/>
              <a:defRPr/>
            </a:lvl2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6362E37-B6F4-406F-8C9D-377ECF469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6" y="1757281"/>
            <a:ext cx="324000" cy="31739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4762E413-8D66-41C2-9D7A-31C92C752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214" y="3451884"/>
            <a:ext cx="324000" cy="317390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EF73BD70-9296-47EC-8865-48DC50BD33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DA679B2A-8239-4640-86B2-33DF7F06A5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ci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0E3082C6-27F3-4E0F-A78D-958E911D15E1}"/>
              </a:ext>
            </a:extLst>
          </p:cNvPr>
          <p:cNvSpPr/>
          <p:nvPr userDrawn="1"/>
        </p:nvSpPr>
        <p:spPr>
          <a:xfrm>
            <a:off x="6407623" y="1678634"/>
            <a:ext cx="2160000" cy="2160000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D481A2F-9ED0-49D2-8CCC-7E3C311556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7623" y="1701770"/>
            <a:ext cx="2160000" cy="2160000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266700" indent="0">
              <a:buNone/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citace nebo drobný text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8676"/>
            <a:ext cx="5615201" cy="218309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49" y="4001974"/>
            <a:ext cx="7945393" cy="2294604"/>
          </a:xfrm>
        </p:spPr>
        <p:txBody>
          <a:bodyPr/>
          <a:lstStyle>
            <a:lvl2pPr marL="342900" indent="0">
              <a:buNone/>
              <a:defRPr/>
            </a:lvl2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6362E37-B6F4-406F-8C9D-377ECF469B2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8796" y="1757281"/>
            <a:ext cx="324000" cy="317390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4762E413-8D66-41C2-9D7A-31C92C752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124214" y="3451884"/>
            <a:ext cx="324000" cy="317390"/>
          </a:xfrm>
          <a:prstGeom prst="rect">
            <a:avLst/>
          </a:prstGeom>
        </p:spPr>
      </p:pic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60710F27-5468-472A-903B-2917B09C8B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CF80FE6C-EA42-4F15-9CDE-A35EB5850C0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571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, text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B65C06-7458-4B09-87AF-9E8F9E339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678675"/>
            <a:ext cx="3565314" cy="46179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6">
            <a:extLst>
              <a:ext uri="{FF2B5EF4-FFF2-40B4-BE49-F238E27FC236}">
                <a16:creationId xmlns:a16="http://schemas.microsoft.com/office/drawing/2014/main" id="{A35A8BBC-20BC-4A89-8DEB-027CA02E140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53636" y="5845248"/>
            <a:ext cx="4220406" cy="45132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342900" indent="0">
              <a:buNone/>
              <a:defRPr/>
            </a:lvl2pPr>
          </a:lstStyle>
          <a:p>
            <a:pPr lvl="0"/>
            <a:r>
              <a:rPr lang="cs-CZ" dirty="0"/>
              <a:t>Popis obrázku</a:t>
            </a:r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FB267E21-4D34-405D-8160-E085109935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352925" y="1677987"/>
            <a:ext cx="4221163" cy="406394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ED52422-AA53-462A-9588-C2EB15DD92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885662FE-56AF-4473-8FB8-F94BA27361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4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5" name="Zástupný symbol obrázku 4">
            <a:extLst>
              <a:ext uri="{FF2B5EF4-FFF2-40B4-BE49-F238E27FC236}">
                <a16:creationId xmlns:a16="http://schemas.microsoft.com/office/drawing/2014/main" id="{FB267E21-4D34-405D-8160-E0851099358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4941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2" name="Zástupný symbol obrázku 4">
            <a:extLst>
              <a:ext uri="{FF2B5EF4-FFF2-40B4-BE49-F238E27FC236}">
                <a16:creationId xmlns:a16="http://schemas.microsoft.com/office/drawing/2014/main" id="{D8B971FF-A85B-47DA-8BFA-B06608B8912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977717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3" name="Zástupný symbol obrázku 4">
            <a:extLst>
              <a:ext uri="{FF2B5EF4-FFF2-40B4-BE49-F238E27FC236}">
                <a16:creationId xmlns:a16="http://schemas.microsoft.com/office/drawing/2014/main" id="{ACBDDBB8-5CD5-4978-AD19-CD6573CF53C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266329" y="1752144"/>
            <a:ext cx="2556000" cy="241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FEF2F59-3EE8-4600-99BC-5C4F5397382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55625" y="4313239"/>
            <a:ext cx="2555875" cy="186756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První text</a:t>
            </a:r>
          </a:p>
        </p:txBody>
      </p:sp>
      <p:sp>
        <p:nvSpPr>
          <p:cNvPr id="18" name="Zástupný symbol pro text 3">
            <a:extLst>
              <a:ext uri="{FF2B5EF4-FFF2-40B4-BE49-F238E27FC236}">
                <a16:creationId xmlns:a16="http://schemas.microsoft.com/office/drawing/2014/main" id="{452B7608-4F61-44E9-905F-EE70505C30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6329" y="4312635"/>
            <a:ext cx="2555875" cy="1868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Druhý text</a:t>
            </a:r>
          </a:p>
        </p:txBody>
      </p:sp>
      <p:sp>
        <p:nvSpPr>
          <p:cNvPr id="20" name="Zástupný symbol pro text 3">
            <a:extLst>
              <a:ext uri="{FF2B5EF4-FFF2-40B4-BE49-F238E27FC236}">
                <a16:creationId xmlns:a16="http://schemas.microsoft.com/office/drawing/2014/main" id="{A9694961-1D4B-4475-9E48-A42C702077D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977842" y="4312634"/>
            <a:ext cx="2555875" cy="186817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Třetí text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171D9D79-92EA-4B0D-8D70-6BE34D85F006}"/>
              </a:ext>
            </a:extLst>
          </p:cNvPr>
          <p:cNvCxnSpPr/>
          <p:nvPr userDrawn="1"/>
        </p:nvCxnSpPr>
        <p:spPr>
          <a:xfrm>
            <a:off x="3198089" y="4312633"/>
            <a:ext cx="0" cy="1836000"/>
          </a:xfrm>
          <a:prstGeom prst="line">
            <a:avLst/>
          </a:prstGeom>
          <a:ln w="12700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9EC8B389-96FC-47B0-8D2E-ED3E56AECA9E}"/>
              </a:ext>
            </a:extLst>
          </p:cNvPr>
          <p:cNvCxnSpPr/>
          <p:nvPr userDrawn="1"/>
        </p:nvCxnSpPr>
        <p:spPr>
          <a:xfrm>
            <a:off x="5895829" y="4344804"/>
            <a:ext cx="0" cy="1836000"/>
          </a:xfrm>
          <a:prstGeom prst="line">
            <a:avLst/>
          </a:prstGeom>
          <a:ln w="12700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Obrázek 21">
            <a:extLst>
              <a:ext uri="{FF2B5EF4-FFF2-40B4-BE49-F238E27FC236}">
                <a16:creationId xmlns:a16="http://schemas.microsoft.com/office/drawing/2014/main" id="{312025C9-8689-4B48-8F17-3C68DA4CF7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23" name="Obrázek 22">
            <a:extLst>
              <a:ext uri="{FF2B5EF4-FFF2-40B4-BE49-F238E27FC236}">
                <a16:creationId xmlns:a16="http://schemas.microsoft.com/office/drawing/2014/main" id="{FB8D566A-8B04-4DFE-B5E0-C4423183D70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9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3" name="Zástupný symbol pro graf 2">
            <a:extLst>
              <a:ext uri="{FF2B5EF4-FFF2-40B4-BE49-F238E27FC236}">
                <a16:creationId xmlns:a16="http://schemas.microsoft.com/office/drawing/2014/main" id="{39625EF4-0D99-4573-ABCD-83E81C13C3A5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69913" y="1684338"/>
            <a:ext cx="8004175" cy="4605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graf.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2BBCD4E-1929-4BB6-B4D2-8C703C395C8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F41ACE1-C640-451F-93CF-8AAB4D7F28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5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dvouřadkový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6D773097-E1D1-4068-BFDF-28B0431E804D}"/>
              </a:ext>
            </a:extLst>
          </p:cNvPr>
          <p:cNvSpPr/>
          <p:nvPr userDrawn="1"/>
        </p:nvSpPr>
        <p:spPr>
          <a:xfrm>
            <a:off x="0" y="0"/>
            <a:ext cx="9180000" cy="1385155"/>
          </a:xfrm>
          <a:prstGeom prst="rect">
            <a:avLst/>
          </a:prstGeom>
          <a:solidFill>
            <a:srgbClr val="008276"/>
          </a:solidFill>
          <a:ln>
            <a:solidFill>
              <a:srgbClr val="0082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0FBD9941-1351-4307-864A-F5EA5E0FD7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"/>
            <a:ext cx="9144000" cy="1385155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první řádek  nadpisu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4CE084-D11D-42CE-A2D3-310DA1C55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8418" y="6479183"/>
            <a:ext cx="2095623" cy="365125"/>
          </a:xfrm>
        </p:spPr>
        <p:txBody>
          <a:bodyPr/>
          <a:lstStyle>
            <a:lvl1pPr>
              <a:defRPr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text 8">
            <a:extLst>
              <a:ext uri="{FF2B5EF4-FFF2-40B4-BE49-F238E27FC236}">
                <a16:creationId xmlns:a16="http://schemas.microsoft.com/office/drawing/2014/main" id="{CB904088-836B-4F96-832E-C43FDB462D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6478589"/>
            <a:ext cx="5716191" cy="36512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cs-CZ" dirty="0"/>
              <a:t>místo pro poznámku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61BD0127-6D03-4DD7-BD1B-E839F028DB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9957" y="871622"/>
            <a:ext cx="5476001" cy="405266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druhý řádek textu</a:t>
            </a:r>
          </a:p>
        </p:txBody>
      </p:sp>
      <p:sp>
        <p:nvSpPr>
          <p:cNvPr id="3" name="Zástupný symbol pro tabulku 2">
            <a:extLst>
              <a:ext uri="{FF2B5EF4-FFF2-40B4-BE49-F238E27FC236}">
                <a16:creationId xmlns:a16="http://schemas.microsoft.com/office/drawing/2014/main" id="{243075CB-445F-451D-B78F-591C98050237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2815388" y="1744663"/>
            <a:ext cx="5758699" cy="3841144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</a:lstStyle>
          <a:p>
            <a:r>
              <a:rPr lang="cs-CZ"/>
              <a:t>Kliknutím na ikonu přidáte tabulku.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41296A6-9ACC-42C7-B6BE-AB8D41837E1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9913" y="5690937"/>
            <a:ext cx="8004175" cy="5987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900" indent="0">
              <a:buNone/>
              <a:defRPr/>
            </a:lvl2pPr>
          </a:lstStyle>
          <a:p>
            <a:pPr lvl="0"/>
            <a:r>
              <a:rPr lang="cs-CZ" dirty="0"/>
              <a:t>Popis tabulky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4D7D2839-C647-4D3B-864E-39146D81B9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98025"/>
            <a:ext cx="9144000" cy="128015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0C8BC9D6-C0AA-488F-B9DB-80A7D07B304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5" y="485421"/>
            <a:ext cx="2160000" cy="54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1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C41B7A3-1625-4A50-AEAD-39F18A946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55584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A020AA-ECC7-4474-B826-21223D6C4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2499" y="1774210"/>
            <a:ext cx="8167333" cy="4580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52E7AF-D4B8-4711-9A70-4E416AD50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52431" y="647918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008276"/>
                </a:solidFill>
              </a:defRPr>
            </a:lvl1pPr>
          </a:lstStyle>
          <a:p>
            <a:fld id="{D83BD07D-5885-48DF-B570-0C7EF7FA7CB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20A03B06-45A5-4573-A15C-112DB4EA109A}"/>
              </a:ext>
            </a:extLst>
          </p:cNvPr>
          <p:cNvCxnSpPr>
            <a:cxnSpLocks/>
          </p:cNvCxnSpPr>
          <p:nvPr userDrawn="1"/>
        </p:nvCxnSpPr>
        <p:spPr>
          <a:xfrm>
            <a:off x="-30707" y="6354387"/>
            <a:ext cx="9207000" cy="0"/>
          </a:xfrm>
          <a:prstGeom prst="line">
            <a:avLst/>
          </a:prstGeom>
          <a:ln w="28575">
            <a:solidFill>
              <a:srgbClr val="0082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65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70" r:id="rId3"/>
    <p:sldLayoutId id="2147483656" r:id="rId4"/>
    <p:sldLayoutId id="2147483664" r:id="rId5"/>
    <p:sldLayoutId id="2147483665" r:id="rId6"/>
    <p:sldLayoutId id="2147483666" r:id="rId7"/>
    <p:sldLayoutId id="2147483668" r:id="rId8"/>
    <p:sldLayoutId id="2147483669" r:id="rId9"/>
    <p:sldLayoutId id="2147483671" r:id="rId10"/>
  </p:sldLayoutIdLst>
  <p:hf hdr="0" ftr="0" dt="0"/>
  <p:txStyles>
    <p:titleStyle>
      <a:lvl1pPr marL="542925" indent="0" algn="l" defTabSz="685800" rtl="0" eaLnBrk="1" latinLnBrk="0" hangingPunct="1">
        <a:lnSpc>
          <a:spcPct val="90000"/>
        </a:lnSpc>
        <a:spcBef>
          <a:spcPct val="0"/>
        </a:spcBef>
        <a:buNone/>
        <a:defRPr sz="3000" b="1" i="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827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827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/>
              <a:t>poskytování </a:t>
            </a:r>
            <a:r>
              <a:rPr lang="cs-CZ" sz="2800" dirty="0"/>
              <a:t>zdravotní podpory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/>
              <a:t>zdravotních služeb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ve </a:t>
            </a:r>
            <a:r>
              <a:rPr lang="cs-CZ" sz="2800" dirty="0"/>
              <a:t>školách a školských zařízeních</a:t>
            </a: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cap="none" dirty="0" smtClean="0"/>
              <a:t>Mgr</a:t>
            </a:r>
            <a:r>
              <a:rPr lang="cs-CZ" cap="none" dirty="0"/>
              <a:t>. Bc. Lucie Obrovská, Ph.D</a:t>
            </a:r>
            <a:r>
              <a:rPr lang="cs-CZ" cap="none" dirty="0" smtClean="0"/>
              <a:t>.</a:t>
            </a:r>
            <a:endParaRPr lang="cs-CZ" cap="none" dirty="0"/>
          </a:p>
        </p:txBody>
      </p:sp>
      <p:pic>
        <p:nvPicPr>
          <p:cNvPr id="12" name="Zástupný symbol pro obrázek 11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67" b="14967"/>
          <a:stretch>
            <a:fillRect/>
          </a:stretch>
        </p:blipFill>
        <p:spPr>
          <a:xfrm>
            <a:off x="0" y="2846204"/>
            <a:ext cx="4552450" cy="2353986"/>
          </a:xfrm>
        </p:spPr>
      </p:pic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cap="none" dirty="0"/>
          </a:p>
          <a:p>
            <a:r>
              <a:rPr lang="cs-CZ" cap="none" dirty="0" smtClean="0"/>
              <a:t>22</a:t>
            </a:r>
            <a:r>
              <a:rPr lang="cs-CZ" cap="none" dirty="0" smtClean="0"/>
              <a:t>. </a:t>
            </a:r>
            <a:r>
              <a:rPr lang="cs-CZ" cap="none" dirty="0" smtClean="0"/>
              <a:t>břez</a:t>
            </a:r>
            <a:r>
              <a:rPr lang="cs-CZ" cap="none" dirty="0" smtClean="0"/>
              <a:t>na 2024</a:t>
            </a:r>
            <a:endParaRPr lang="cs-CZ" cap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7048500" y="6478588"/>
            <a:ext cx="2095500" cy="365125"/>
          </a:xfrm>
        </p:spPr>
        <p:txBody>
          <a:bodyPr/>
          <a:lstStyle/>
          <a:p>
            <a:fld id="{D83BD07D-5885-48DF-B570-0C7EF7FA7CBC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56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ZDRAV. SLUŽEB</a:t>
            </a:r>
            <a:br>
              <a:rPr lang="cs-CZ" dirty="0"/>
            </a:br>
            <a:r>
              <a:rPr lang="cs-CZ" dirty="0"/>
              <a:t>VE ŠKOLSKÝCH ZAŘÍZENÍCH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6170" y="2380274"/>
            <a:ext cx="8505092" cy="2314818"/>
          </a:xfrm>
          <a:ln w="28575">
            <a:solidFill>
              <a:srgbClr val="008276"/>
            </a:solidFill>
            <a:prstDash val="dash"/>
          </a:ln>
        </p:spPr>
        <p:txBody>
          <a:bodyPr>
            <a:normAutofit fontScale="92500" lnSpcReduction="10000"/>
          </a:bodyPr>
          <a:lstStyle/>
          <a:p>
            <a:r>
              <a:rPr lang="cs-CZ" dirty="0"/>
              <a:t>(…)dle participantů </a:t>
            </a:r>
            <a:r>
              <a:rPr lang="cs-CZ" dirty="0">
                <a:solidFill>
                  <a:srgbClr val="FF0000"/>
                </a:solidFill>
              </a:rPr>
              <a:t>chybí v zařízeních zdravotní personál </a:t>
            </a:r>
            <a:r>
              <a:rPr lang="cs-CZ" dirty="0"/>
              <a:t>(např. zdravotní sestra), který by uměl vyhodnotit zdravotní stav dítěte a poskytnout potřebnou zdravotní </a:t>
            </a:r>
            <a:r>
              <a:rPr lang="cs-CZ" dirty="0" smtClean="0"/>
              <a:t>péči, mj. např</a:t>
            </a:r>
            <a:r>
              <a:rPr lang="cs-CZ" dirty="0"/>
              <a:t>. zhodnotit účinky podávaných léků, vyhodnotit zdravotní stav dítěte a zvážit nutnost přivolání lékařské </a:t>
            </a:r>
            <a:r>
              <a:rPr lang="cs-CZ" dirty="0" smtClean="0"/>
              <a:t>pomoci.</a:t>
            </a:r>
            <a:endParaRPr lang="cs-CZ" dirty="0"/>
          </a:p>
          <a:p>
            <a:pPr algn="r"/>
            <a:endParaRPr lang="cs-CZ" sz="1500" dirty="0"/>
          </a:p>
          <a:p>
            <a:pPr algn="r"/>
            <a:r>
              <a:rPr lang="cs-CZ" sz="1500" dirty="0"/>
              <a:t>výzkum Nadace </a:t>
            </a:r>
            <a:r>
              <a:rPr lang="cs-CZ" sz="1500" dirty="0" err="1"/>
              <a:t>Sirius</a:t>
            </a:r>
            <a:r>
              <a:rPr lang="cs-CZ" sz="1500" dirty="0"/>
              <a:t> a společnosti </a:t>
            </a:r>
            <a:r>
              <a:rPr lang="cs-CZ" sz="1500" dirty="0" err="1" smtClean="0"/>
              <a:t>SocioFactor</a:t>
            </a:r>
            <a:r>
              <a:rPr lang="cs-CZ" sz="1500" dirty="0" smtClean="0"/>
              <a:t> </a:t>
            </a:r>
            <a:r>
              <a:rPr lang="cs-CZ" sz="1500" dirty="0"/>
              <a:t>– Problémy, překážky a bariéry ústavní péče v perspektivě jejích </a:t>
            </a:r>
            <a:r>
              <a:rPr lang="cs-CZ" sz="1500" dirty="0" smtClean="0"/>
              <a:t>pracovníků, </a:t>
            </a:r>
            <a:r>
              <a:rPr lang="cs-CZ" sz="1500" dirty="0"/>
              <a:t>2023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16170" y="18598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ZDRAVOTNICKÝ PERSONÁL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16170" y="5139933"/>
            <a:ext cx="2571848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všeobecná sestra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369268" y="5139933"/>
            <a:ext cx="2571848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psychiatrická sestra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322366" y="5139933"/>
            <a:ext cx="2571848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 err="1">
                <a:solidFill>
                  <a:schemeClr val="bg1"/>
                </a:solidFill>
              </a:rPr>
              <a:t>adiktolog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4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povědomí o novele zákona </a:t>
            </a:r>
            <a:br>
              <a:rPr lang="cs-CZ" sz="2800" dirty="0"/>
            </a:br>
            <a:r>
              <a:rPr lang="cs-CZ" sz="2800" dirty="0"/>
              <a:t>o zdravotních službách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78676"/>
            <a:ext cx="4214011" cy="443970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Povědomí</a:t>
            </a:r>
            <a:r>
              <a:rPr lang="cs-CZ" dirty="0"/>
              <a:t> o novelizaci zákona a Sdělení </a:t>
            </a:r>
            <a:r>
              <a:rPr lang="cs-CZ" b="1" dirty="0"/>
              <a:t>je mezi participanty nízké</a:t>
            </a:r>
            <a:r>
              <a:rPr lang="cs-CZ" dirty="0"/>
              <a:t>. Věděla o nich jen třetina participantů (8 z 24).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Novelu zákona a Sdělení participanti hodnotili jako určitý krok kupředu, ale nepovažovali je za dostatečné řešení.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Úspěšnost celého konceptu závisí na volných kapacitách poskytovatelů domácí péče v konkrétní lokalitě.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929447" y="1678676"/>
            <a:ext cx="3815542" cy="381642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chemeClr val="bg1"/>
                </a:solidFill>
              </a:rPr>
              <a:t>Praktickou zkušenost </a:t>
            </a:r>
            <a:r>
              <a:rPr lang="cs-CZ" sz="2200" dirty="0">
                <a:solidFill>
                  <a:schemeClr val="bg1"/>
                </a:solidFill>
              </a:rPr>
              <a:t>s využitím novely a Sdělení měla pouze </a:t>
            </a:r>
            <a:r>
              <a:rPr lang="cs-CZ" sz="2200" b="1" dirty="0">
                <a:solidFill>
                  <a:schemeClr val="bg1"/>
                </a:solidFill>
              </a:rPr>
              <a:t>jedna</a:t>
            </a:r>
            <a:r>
              <a:rPr lang="cs-CZ" sz="2200" dirty="0">
                <a:solidFill>
                  <a:schemeClr val="bg1"/>
                </a:solidFill>
              </a:rPr>
              <a:t> </a:t>
            </a:r>
            <a:r>
              <a:rPr lang="cs-CZ" sz="2200" b="1" dirty="0" err="1">
                <a:solidFill>
                  <a:schemeClr val="bg1"/>
                </a:solidFill>
              </a:rPr>
              <a:t>participantka</a:t>
            </a:r>
            <a:r>
              <a:rPr lang="cs-CZ" sz="2200" dirty="0">
                <a:solidFill>
                  <a:schemeClr val="bg1"/>
                </a:solidFill>
              </a:rPr>
              <a:t>. </a:t>
            </a:r>
          </a:p>
          <a:p>
            <a:endParaRPr lang="cs-CZ" sz="2200" dirty="0">
              <a:solidFill>
                <a:schemeClr val="bg1"/>
              </a:solidFill>
            </a:endParaRPr>
          </a:p>
          <a:p>
            <a:r>
              <a:rPr lang="cs-CZ" sz="2200" dirty="0">
                <a:solidFill>
                  <a:schemeClr val="bg1"/>
                </a:solidFill>
              </a:rPr>
              <a:t>I přes její snahu se </a:t>
            </a:r>
            <a:r>
              <a:rPr lang="cs-CZ" sz="2200" b="1" dirty="0">
                <a:solidFill>
                  <a:schemeClr val="bg1"/>
                </a:solidFill>
              </a:rPr>
              <a:t>nepodařilo</a:t>
            </a:r>
            <a:r>
              <a:rPr lang="cs-CZ" sz="2200" dirty="0">
                <a:solidFill>
                  <a:schemeClr val="bg1"/>
                </a:solidFill>
              </a:rPr>
              <a:t> pro žáka </a:t>
            </a:r>
            <a:r>
              <a:rPr lang="cs-CZ" sz="2200" b="1" dirty="0">
                <a:solidFill>
                  <a:schemeClr val="bg1"/>
                </a:solidFill>
              </a:rPr>
              <a:t>zajistit zdravotnického pracovníka</a:t>
            </a:r>
            <a:r>
              <a:rPr lang="cs-CZ" sz="2200" dirty="0">
                <a:solidFill>
                  <a:schemeClr val="bg1"/>
                </a:solidFill>
              </a:rPr>
              <a:t>, a to především z důvodu nedostatečných personálních kapacit oslovovaných poskytovatelů zdravotních služeb.</a:t>
            </a:r>
          </a:p>
        </p:txBody>
      </p:sp>
    </p:spTree>
    <p:extLst>
      <p:ext uri="{BB962C8B-B14F-4D97-AF65-F5344CB8AC3E}">
        <p14:creationId xmlns:p14="http://schemas.microsoft.com/office/powerpoint/2010/main" val="9052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návrhy možného řešení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74815" y="1577382"/>
            <a:ext cx="3200400" cy="110799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200" dirty="0">
                <a:solidFill>
                  <a:schemeClr val="bg1"/>
                </a:solidFill>
              </a:rPr>
              <a:t>Rozšíření kompetencí pedagogickým pracovníkům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410448" y="1594924"/>
            <a:ext cx="2867892" cy="110799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200" dirty="0">
                <a:solidFill>
                  <a:schemeClr val="bg1"/>
                </a:solidFill>
              </a:rPr>
              <a:t>Přenesení kompetencí na nepedagogické pracovníky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344840" y="1594924"/>
            <a:ext cx="2629427" cy="110799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200" dirty="0">
                <a:solidFill>
                  <a:schemeClr val="bg1"/>
                </a:solidFill>
              </a:rPr>
              <a:t>Nová pozice: pedagogicko-zdravotnický asistent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4815" y="2690209"/>
            <a:ext cx="3200400" cy="378565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roškolení </a:t>
            </a:r>
            <a:r>
              <a:rPr lang="cs-CZ" sz="2000" dirty="0"/>
              <a:t>pedagogů </a:t>
            </a:r>
            <a:r>
              <a:rPr lang="cs-CZ" sz="2000" dirty="0" smtClean="0"/>
              <a:t>ve zdravotní podpoře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seznam </a:t>
            </a:r>
            <a:r>
              <a:rPr lang="cs-CZ" sz="2000" dirty="0"/>
              <a:t>požadované zdravotní </a:t>
            </a:r>
            <a:r>
              <a:rPr lang="cs-CZ" sz="2000" dirty="0" smtClean="0"/>
              <a:t>podpory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</a:t>
            </a:r>
            <a:r>
              <a:rPr lang="cs-CZ" sz="2000" dirty="0" smtClean="0"/>
              <a:t>ětšina participantů odmítla </a:t>
            </a:r>
            <a:r>
              <a:rPr lang="cs-CZ" sz="2000" dirty="0"/>
              <a:t>další </a:t>
            </a:r>
            <a:r>
              <a:rPr lang="cs-CZ" sz="2000" dirty="0" smtClean="0"/>
              <a:t>navyšování kompetencí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</a:t>
            </a:r>
            <a:r>
              <a:rPr lang="cs-CZ" sz="2000" dirty="0" smtClean="0"/>
              <a:t>výšení </a:t>
            </a:r>
            <a:r>
              <a:rPr lang="cs-CZ" sz="2000" dirty="0"/>
              <a:t>kompetencí pouze asistentům </a:t>
            </a:r>
            <a:r>
              <a:rPr lang="cs-CZ" sz="2000" dirty="0" smtClean="0"/>
              <a:t>pedagoga</a:t>
            </a: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410448" y="2711068"/>
            <a:ext cx="2867893" cy="34778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Školy mohou zaměstnávat zdravotnický personál.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Limity:</a:t>
            </a:r>
          </a:p>
          <a:p>
            <a:pPr marL="542925" lvl="1" indent="-180975">
              <a:buFont typeface="Arial" panose="020B0604020202020204" pitchFamily="34" charset="0"/>
              <a:buChar char="•"/>
            </a:pPr>
            <a:r>
              <a:rPr lang="cs-CZ" sz="2000" dirty="0"/>
              <a:t>n</a:t>
            </a:r>
            <a:r>
              <a:rPr lang="cs-CZ" sz="2000" dirty="0" smtClean="0"/>
              <a:t>edostatečné </a:t>
            </a:r>
            <a:r>
              <a:rPr lang="cs-CZ" sz="2000" dirty="0"/>
              <a:t>finanční a personální zajištění této </a:t>
            </a:r>
            <a:r>
              <a:rPr lang="cs-CZ" sz="2000" dirty="0" smtClean="0"/>
              <a:t>pozice</a:t>
            </a:r>
          </a:p>
          <a:p>
            <a:pPr marL="361950" lvl="1"/>
            <a:endParaRPr lang="cs-CZ" sz="2000" dirty="0"/>
          </a:p>
          <a:p>
            <a:pPr marL="542925" lvl="1" indent="-180975">
              <a:buFont typeface="Arial" panose="020B0604020202020204" pitchFamily="34" charset="0"/>
              <a:buChar char="•"/>
            </a:pPr>
            <a:r>
              <a:rPr lang="cs-CZ" sz="2000" dirty="0"/>
              <a:t>m</a:t>
            </a:r>
            <a:r>
              <a:rPr lang="cs-CZ" sz="2000" dirty="0" smtClean="0"/>
              <a:t>alá </a:t>
            </a:r>
            <a:r>
              <a:rPr lang="cs-CZ" sz="2000" dirty="0"/>
              <a:t>vytíženost </a:t>
            </a:r>
            <a:r>
              <a:rPr lang="cs-CZ" sz="2000" dirty="0" smtClean="0"/>
              <a:t>pracovníka</a:t>
            </a:r>
            <a:endParaRPr lang="cs-CZ" sz="2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344840" y="2683817"/>
            <a:ext cx="2629427" cy="286232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</a:t>
            </a:r>
            <a:r>
              <a:rPr lang="cs-CZ" sz="2000" dirty="0" smtClean="0"/>
              <a:t>ropojení </a:t>
            </a:r>
            <a:r>
              <a:rPr lang="cs-CZ" sz="2000" dirty="0"/>
              <a:t>pedagogických a zdravotnických </a:t>
            </a:r>
            <a:r>
              <a:rPr lang="cs-CZ" sz="2000" dirty="0" smtClean="0"/>
              <a:t>kompetencí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</a:t>
            </a:r>
            <a:r>
              <a:rPr lang="cs-CZ" sz="2000" dirty="0" smtClean="0"/>
              <a:t>nohem </a:t>
            </a:r>
            <a:r>
              <a:rPr lang="cs-CZ" sz="2000" dirty="0"/>
              <a:t>širší kompetence než u zdravotnických </a:t>
            </a:r>
            <a:r>
              <a:rPr lang="cs-CZ" sz="2000" dirty="0" smtClean="0"/>
              <a:t>pracovníků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70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Zkušenosti rodičů </a:t>
            </a:r>
            <a:br>
              <a:rPr lang="cs-CZ" sz="2800" dirty="0"/>
            </a:br>
            <a:r>
              <a:rPr lang="cs-CZ" sz="2800" dirty="0"/>
              <a:t>dětí s diabetem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Tematická </a:t>
            </a:r>
            <a:r>
              <a:rPr lang="cs-CZ" dirty="0"/>
              <a:t>analýza e-mailových odpovědí rodičů dětí s diabetem pro spolek Dia-děti.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Cíl e-mailů</a:t>
            </a:r>
            <a:r>
              <a:rPr lang="cs-CZ" dirty="0"/>
              <a:t>: sdílení osobní zkušenosti jejich dětí s diabetem ve školách.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Datový soubor</a:t>
            </a:r>
            <a:r>
              <a:rPr lang="cs-CZ" dirty="0"/>
              <a:t>: 35 odpovědí – vypovídá o situaci 36 dětí s diabetem a popisuje celkem </a:t>
            </a:r>
            <a:r>
              <a:rPr lang="cs-CZ" b="1" dirty="0"/>
              <a:t>42 případů</a:t>
            </a:r>
            <a:r>
              <a:rPr lang="cs-CZ" dirty="0"/>
              <a:t>. Případ = zkušenost rodiče s jednou vzdělávací institucí.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53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Dobrá a špatná praxe </a:t>
            </a:r>
            <a:br>
              <a:rPr lang="cs-CZ" sz="2800" dirty="0"/>
            </a:br>
            <a:r>
              <a:rPr lang="cs-CZ" sz="2800" dirty="0"/>
              <a:t>z pohledu rodičů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</a:t>
            </a:r>
            <a:r>
              <a:rPr lang="cs-CZ" dirty="0" smtClean="0"/>
              <a:t>cca 1</a:t>
            </a:r>
            <a:r>
              <a:rPr lang="cs-CZ" dirty="0" smtClean="0"/>
              <a:t>/3 </a:t>
            </a:r>
            <a:r>
              <a:rPr lang="cs-CZ" dirty="0"/>
              <a:t>případů měli rodiče </a:t>
            </a:r>
            <a:r>
              <a:rPr lang="cs-CZ" dirty="0" smtClean="0"/>
              <a:t>negativní </a:t>
            </a:r>
            <a:r>
              <a:rPr lang="cs-CZ" dirty="0" smtClean="0"/>
              <a:t>osobní </a:t>
            </a:r>
            <a:r>
              <a:rPr lang="cs-CZ" dirty="0"/>
              <a:t>zkušenost se školou při komunikaci zdravotních potřeb dětí.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500842" y="2244436"/>
            <a:ext cx="301752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+</a:t>
            </a:r>
            <a:endParaRPr lang="cs-CZ" b="1" dirty="0">
              <a:solidFill>
                <a:schemeClr val="accent1"/>
              </a:solidFill>
            </a:endParaRPr>
          </a:p>
          <a:p>
            <a:pPr algn="ctr"/>
            <a:r>
              <a:rPr lang="cs-CZ" sz="2000" dirty="0"/>
              <a:t>Dopomoc ze strany učitelů</a:t>
            </a:r>
          </a:p>
          <a:p>
            <a:pPr algn="ctr"/>
            <a:r>
              <a:rPr lang="cs-CZ" sz="2000" dirty="0"/>
              <a:t>(aplikace inzulinu).</a:t>
            </a:r>
          </a:p>
          <a:p>
            <a:pPr algn="ctr"/>
            <a:r>
              <a:rPr lang="cs-CZ" sz="2000" dirty="0"/>
              <a:t>Účast na mimoškolních akcích.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682538" y="2244436"/>
            <a:ext cx="30175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-</a:t>
            </a:r>
            <a:endParaRPr lang="cs-CZ" b="1" dirty="0">
              <a:solidFill>
                <a:schemeClr val="accent1"/>
              </a:solidFill>
            </a:endParaRPr>
          </a:p>
          <a:p>
            <a:pPr algn="ctr"/>
            <a:r>
              <a:rPr lang="cs-CZ" sz="2000" dirty="0"/>
              <a:t>Konfliktní </a:t>
            </a:r>
            <a:r>
              <a:rPr lang="cs-CZ" sz="2000" dirty="0" smtClean="0"/>
              <a:t>situace.</a:t>
            </a:r>
            <a:endParaRPr lang="cs-CZ" sz="2000" dirty="0"/>
          </a:p>
          <a:p>
            <a:pPr algn="ctr"/>
            <a:r>
              <a:rPr lang="cs-CZ" sz="2000" dirty="0"/>
              <a:t>Poskytování zdravotní podpory rodičem.</a:t>
            </a:r>
          </a:p>
        </p:txBody>
      </p:sp>
      <p:sp>
        <p:nvSpPr>
          <p:cNvPr id="8" name="Šipka dolů 7"/>
          <p:cNvSpPr/>
          <p:nvPr/>
        </p:nvSpPr>
        <p:spPr>
          <a:xfrm>
            <a:off x="1737360" y="4494715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94608" y="4964632"/>
            <a:ext cx="31006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Vlivem konkrétní zúčastněné osoby, nikoli systémového řešení.</a:t>
            </a:r>
          </a:p>
        </p:txBody>
      </p:sp>
      <p:sp>
        <p:nvSpPr>
          <p:cNvPr id="10" name="Šipka dolů 9"/>
          <p:cNvSpPr/>
          <p:nvPr/>
        </p:nvSpPr>
        <p:spPr>
          <a:xfrm>
            <a:off x="4935682" y="4494714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3682538" y="4914157"/>
            <a:ext cx="31006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Omezení docházky </a:t>
            </a:r>
            <a:r>
              <a:rPr lang="cs-CZ" sz="2000" dirty="0" smtClean="0"/>
              <a:t>žáka.</a:t>
            </a:r>
            <a:endParaRPr lang="cs-CZ" sz="2000" dirty="0"/>
          </a:p>
          <a:p>
            <a:pPr algn="ctr"/>
            <a:r>
              <a:rPr lang="cs-CZ" sz="2000" dirty="0"/>
              <a:t>Zvýšená zátěž pro rodiče.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6608618" y="2743200"/>
            <a:ext cx="2236124" cy="286232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Dvě hlavní tematické oblasti: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zdravotní podpora dětí s diabetem ze strany škol </a:t>
            </a:r>
          </a:p>
          <a:p>
            <a:pPr marL="342900" lvl="0" indent="-342900">
              <a:buFont typeface="+mj-lt"/>
              <a:buAutoNum type="arabicPeriod"/>
            </a:pPr>
            <a:endParaRPr lang="cs-CZ" sz="2000" dirty="0">
              <a:solidFill>
                <a:schemeClr val="bg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mimoškolní </a:t>
            </a:r>
            <a:r>
              <a:rPr lang="cs-CZ" sz="2000" dirty="0" smtClean="0">
                <a:solidFill>
                  <a:schemeClr val="bg1"/>
                </a:solidFill>
              </a:rPr>
              <a:t>aktivity</a:t>
            </a:r>
            <a:r>
              <a:rPr lang="cs-CZ" sz="2000" b="1" baseline="30000" dirty="0" smtClean="0">
                <a:solidFill>
                  <a:schemeClr val="bg1"/>
                </a:solidFill>
              </a:rPr>
              <a:t> 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Zdravotní podpora dětí </a:t>
            </a:r>
            <a:br>
              <a:rPr lang="cs-CZ" sz="2800" dirty="0"/>
            </a:br>
            <a:r>
              <a:rPr lang="cs-CZ" sz="2800" dirty="0"/>
              <a:t>s diabetem ze strany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9660" y="3294074"/>
            <a:ext cx="5037513" cy="2982035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cs-CZ" sz="2600" dirty="0"/>
              <a:t>„(…) </a:t>
            </a:r>
            <a:r>
              <a:rPr lang="cs-CZ" sz="2600" i="1" dirty="0"/>
              <a:t>nové vedení </a:t>
            </a:r>
            <a:r>
              <a:rPr lang="cs-CZ" sz="2600" dirty="0"/>
              <a:t>(mateřské školy – pozn. autora) </a:t>
            </a:r>
            <a:r>
              <a:rPr lang="cs-CZ" sz="2600" i="1" dirty="0"/>
              <a:t>veškeré úžasně nastavené standardy smetlo ze stolu a jelo se od nuly, </a:t>
            </a:r>
            <a:r>
              <a:rPr lang="cs-CZ" sz="2600" b="1" i="1" dirty="0"/>
              <a:t>neustále potvrzování od doktorů, že je to opravdu léčba nezbytná, že tím nenakazí někoho dalšího</a:t>
            </a:r>
            <a:r>
              <a:rPr lang="cs-CZ" sz="2600" i="1" dirty="0"/>
              <a:t>, potvrzování o tom, že opravdu musí nosit obědy/svačiny své – když nebyla možnost mít vážené jídlo.</a:t>
            </a:r>
            <a:r>
              <a:rPr lang="cs-CZ" sz="2600" dirty="0"/>
              <a:t>“</a:t>
            </a:r>
          </a:p>
          <a:p>
            <a:pPr algn="r"/>
            <a:r>
              <a:rPr lang="cs-CZ" sz="1800" dirty="0"/>
              <a:t>Matka dítěte s diabetem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959661" y="1612574"/>
            <a:ext cx="5037513" cy="163121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Špatná praxe: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Odmítnutí jakékoliv zdravotní podpory dítěti s diabetem.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</a:rPr>
              <a:t>Zpochybňování opodstatněnosti zdravotních potřeb žáka s diabetem.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96636" y="1612574"/>
            <a:ext cx="3810346" cy="378565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Tři úrovně poskytování zdravotní podpory dle jejího rozsahu:</a:t>
            </a:r>
          </a:p>
          <a:p>
            <a:endParaRPr lang="cs-CZ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Nejvyšší rozsah: </a:t>
            </a:r>
            <a:r>
              <a:rPr lang="cs-CZ" sz="2000" dirty="0">
                <a:solidFill>
                  <a:schemeClr val="bg1"/>
                </a:solidFill>
              </a:rPr>
              <a:t>pověřený pedagog realizuje </a:t>
            </a:r>
            <a:r>
              <a:rPr lang="cs-CZ" sz="2000" dirty="0" smtClean="0">
                <a:solidFill>
                  <a:schemeClr val="bg1"/>
                </a:solidFill>
              </a:rPr>
              <a:t>podporu. </a:t>
            </a:r>
            <a:endParaRPr lang="cs-CZ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Nižší rozsah: </a:t>
            </a:r>
            <a:r>
              <a:rPr lang="cs-CZ" sz="2000" dirty="0">
                <a:solidFill>
                  <a:schemeClr val="bg1"/>
                </a:solidFill>
              </a:rPr>
              <a:t>dohled pedagoga nad správným provedením </a:t>
            </a:r>
            <a:r>
              <a:rPr lang="cs-CZ" sz="2000" dirty="0" smtClean="0">
                <a:solidFill>
                  <a:schemeClr val="bg1"/>
                </a:solidFill>
              </a:rPr>
              <a:t>úkonu/medikace. </a:t>
            </a:r>
            <a:endParaRPr lang="cs-CZ" sz="20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Nejnižší úroveň: </a:t>
            </a:r>
            <a:r>
              <a:rPr lang="cs-CZ" sz="2000" dirty="0">
                <a:solidFill>
                  <a:schemeClr val="bg1"/>
                </a:solidFill>
              </a:rPr>
              <a:t>obecná snaha a ochota vycházet vstříc individuálním potřebám žáka s diabetem.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920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Účast na mimoškolních </a:t>
            </a:r>
            <a:br>
              <a:rPr lang="cs-CZ" sz="2800" dirty="0"/>
            </a:br>
            <a:r>
              <a:rPr lang="cs-CZ" sz="2800" dirty="0"/>
              <a:t>aktivitách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27413" y="1385155"/>
            <a:ext cx="40528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+</a:t>
            </a:r>
            <a:endParaRPr lang="cs-CZ" b="1" dirty="0">
              <a:solidFill>
                <a:schemeClr val="accent1"/>
              </a:solidFill>
            </a:endParaRPr>
          </a:p>
          <a:p>
            <a:pPr algn="ctr"/>
            <a:r>
              <a:rPr lang="cs-CZ" sz="2200" dirty="0"/>
              <a:t>Veškerou zdravotní podporu žákovi s diabetem na mimoškolní akci mu poskytuje pedagog.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029201" y="1385156"/>
            <a:ext cx="35448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chemeClr val="accent1"/>
                </a:solidFill>
              </a:rPr>
              <a:t>-</a:t>
            </a:r>
            <a:endParaRPr lang="cs-CZ" b="1" dirty="0">
              <a:solidFill>
                <a:schemeClr val="accent1"/>
              </a:solidFill>
            </a:endParaRPr>
          </a:p>
          <a:p>
            <a:pPr algn="ctr"/>
            <a:r>
              <a:rPr lang="cs-CZ" sz="2200" dirty="0"/>
              <a:t>Zamezení účasti žáka s diabetem na mimoškolní akci z důvodu odmítnutí poskytnutí zdravotní podpory pedagogem. </a:t>
            </a:r>
          </a:p>
          <a:p>
            <a:pPr algn="ctr"/>
            <a:endParaRPr lang="cs-CZ" sz="2200" dirty="0"/>
          </a:p>
          <a:p>
            <a:pPr algn="ctr"/>
            <a:r>
              <a:rPr lang="cs-CZ" sz="2200" dirty="0"/>
              <a:t>Důvodem strach, nebo neochota.</a:t>
            </a:r>
          </a:p>
        </p:txBody>
      </p:sp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171550" y="5016919"/>
            <a:ext cx="8789570" cy="1108345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cs-CZ" sz="2200" i="1" dirty="0"/>
              <a:t>„Školy v přírodě se syn bohužel také nezúčastní, protože ho nikdo není ochoten dvakrát v noci změřit </a:t>
            </a:r>
            <a:r>
              <a:rPr lang="cs-CZ" sz="2200" dirty="0"/>
              <a:t>(pozn.: hladinu cukru v těle)</a:t>
            </a:r>
            <a:r>
              <a:rPr lang="cs-CZ" sz="2200" i="1" dirty="0"/>
              <a:t>.“ </a:t>
            </a:r>
          </a:p>
          <a:p>
            <a:pPr algn="r"/>
            <a:r>
              <a:rPr lang="cs-CZ" sz="1400" dirty="0"/>
              <a:t>Matka dítěte s diabetem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71550" y="3454251"/>
            <a:ext cx="4408762" cy="126188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chemeClr val="bg1"/>
                </a:solidFill>
              </a:rPr>
              <a:t>+/-</a:t>
            </a:r>
          </a:p>
          <a:p>
            <a:pPr algn="ctr"/>
            <a:r>
              <a:rPr lang="cs-CZ" sz="2200" b="1" dirty="0">
                <a:solidFill>
                  <a:schemeClr val="bg1"/>
                </a:solidFill>
              </a:rPr>
              <a:t>Přítomnost rodičů </a:t>
            </a:r>
          </a:p>
        </p:txBody>
      </p:sp>
    </p:spTree>
    <p:extLst>
      <p:ext uri="{BB962C8B-B14F-4D97-AF65-F5344CB8AC3E}">
        <p14:creationId xmlns:p14="http://schemas.microsoft.com/office/powerpoint/2010/main" val="173096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Personální zajištění </a:t>
            </a:r>
            <a:br>
              <a:rPr lang="cs-CZ" sz="2800" dirty="0"/>
            </a:br>
            <a:r>
              <a:rPr lang="cs-CZ" sz="2800" dirty="0"/>
              <a:t>zdravotní podpory žákům </a:t>
            </a:r>
            <a:br>
              <a:rPr lang="cs-CZ" sz="2800" dirty="0"/>
            </a:br>
            <a:r>
              <a:rPr lang="cs-CZ" sz="2800" dirty="0"/>
              <a:t>s diabetem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9753" y="1678676"/>
            <a:ext cx="2975955" cy="4439706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Kdo poskytuje zdravotní podporu žákovi s diabetem: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3/5 případů</a:t>
            </a:r>
            <a:r>
              <a:rPr lang="cs-CZ" dirty="0"/>
              <a:t>: </a:t>
            </a:r>
            <a:r>
              <a:rPr lang="cs-CZ" dirty="0" smtClean="0"/>
              <a:t>rodiče </a:t>
            </a:r>
            <a:r>
              <a:rPr lang="cs-CZ" dirty="0"/>
              <a:t>nebo žáci zvládají aplikaci inzulínu </a:t>
            </a:r>
            <a:r>
              <a:rPr lang="cs-CZ" dirty="0" smtClean="0"/>
              <a:t>sami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2/5 případů</a:t>
            </a:r>
            <a:r>
              <a:rPr lang="cs-CZ" dirty="0"/>
              <a:t>: </a:t>
            </a:r>
            <a:r>
              <a:rPr lang="cs-CZ" dirty="0" smtClean="0"/>
              <a:t>pedagogové 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p</a:t>
            </a:r>
            <a:r>
              <a:rPr lang="cs-CZ" b="1" dirty="0" smtClean="0"/>
              <a:t>ouze </a:t>
            </a:r>
            <a:r>
              <a:rPr lang="cs-CZ" b="1" dirty="0"/>
              <a:t>v jednom případě </a:t>
            </a:r>
            <a:r>
              <a:rPr lang="cs-CZ" dirty="0"/>
              <a:t>zajišťoval poskytovatel zdravotní </a:t>
            </a:r>
            <a:r>
              <a:rPr lang="cs-CZ" dirty="0" smtClean="0"/>
              <a:t>služby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075709" y="1678676"/>
            <a:ext cx="5976851" cy="25545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Asistent pedagoga</a:t>
            </a:r>
          </a:p>
          <a:p>
            <a:r>
              <a:rPr lang="cs-CZ" sz="2000" dirty="0" smtClean="0">
                <a:solidFill>
                  <a:schemeClr val="bg1"/>
                </a:solidFill>
              </a:rPr>
              <a:t>AP je </a:t>
            </a:r>
            <a:r>
              <a:rPr lang="cs-CZ" sz="2000" dirty="0">
                <a:solidFill>
                  <a:schemeClr val="bg1"/>
                </a:solidFill>
              </a:rPr>
              <a:t>přidělován na základě doporučení PPP nebo SPC.</a:t>
            </a:r>
          </a:p>
          <a:p>
            <a:r>
              <a:rPr lang="cs-CZ" sz="2000" b="1" dirty="0">
                <a:solidFill>
                  <a:schemeClr val="bg1"/>
                </a:solidFill>
              </a:rPr>
              <a:t>Komplikace: </a:t>
            </a:r>
          </a:p>
          <a:p>
            <a:pPr marL="342900" indent="-342900"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Poskytování zdravotní podpory je stále dobrovolné. </a:t>
            </a:r>
          </a:p>
          <a:p>
            <a:pPr marL="342900" indent="-342900"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Nedostatečná výše pracovního úvazku (často pokrývá pouze rozsah povinné výuky).</a:t>
            </a:r>
          </a:p>
          <a:p>
            <a:pPr marL="342900" indent="-342900">
              <a:buAutoNum type="arabicPeriod"/>
            </a:pPr>
            <a:r>
              <a:rPr lang="cs-CZ" sz="2000" dirty="0">
                <a:solidFill>
                  <a:schemeClr val="bg1"/>
                </a:solidFill>
              </a:rPr>
              <a:t>Nezastupitelnost asistenta pedagoga v době jeho nepřítomnosti.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075708" y="4390726"/>
            <a:ext cx="5976851" cy="1907759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i="1" dirty="0"/>
              <a:t>„Když šel syn do první třídy, zařídili jsme si přes pedagogickou poradnu asistenta. Asistent nám byl schválen na šest hodin denně. Ráno před vyučováním nemůžeme dávat syna do družiny a ve dvě hodiny si jej musíme vyzvedávat. Je to pro nás komplikované </a:t>
            </a:r>
            <a:r>
              <a:rPr lang="cs-CZ" sz="2600" dirty="0"/>
              <a:t>(…)</a:t>
            </a:r>
            <a:r>
              <a:rPr lang="cs-CZ" sz="2600" i="1" dirty="0"/>
              <a:t>. </a:t>
            </a:r>
          </a:p>
          <a:p>
            <a:pPr algn="r"/>
            <a:r>
              <a:rPr lang="cs-CZ" sz="2200" dirty="0"/>
              <a:t>Matka dítěte s diabetem</a:t>
            </a:r>
          </a:p>
        </p:txBody>
      </p:sp>
    </p:spTree>
    <p:extLst>
      <p:ext uri="{BB962C8B-B14F-4D97-AF65-F5344CB8AC3E}">
        <p14:creationId xmlns:p14="http://schemas.microsoft.com/office/powerpoint/2010/main" val="278473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Důsledky neposkytování </a:t>
            </a:r>
            <a:br>
              <a:rPr lang="cs-CZ" sz="2800" dirty="0"/>
            </a:br>
            <a:r>
              <a:rPr lang="cs-CZ" sz="2800" dirty="0"/>
              <a:t>systémové zdravotní podpory </a:t>
            </a:r>
            <a:br>
              <a:rPr lang="cs-CZ" sz="2800" dirty="0"/>
            </a:br>
            <a:r>
              <a:rPr lang="cs-CZ" sz="2800" dirty="0"/>
              <a:t>žákům s diabetem ve školách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78677"/>
            <a:ext cx="7945391" cy="748640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b="1" dirty="0"/>
              <a:t>Z absence systémového řešení </a:t>
            </a:r>
            <a:r>
              <a:rPr lang="cs-CZ" dirty="0"/>
              <a:t>poskytování zdravotní podpory dětem s diabetem </a:t>
            </a:r>
            <a:r>
              <a:rPr lang="cs-CZ" b="1" dirty="0"/>
              <a:t>vyplývají</a:t>
            </a:r>
            <a:r>
              <a:rPr lang="cs-CZ" dirty="0"/>
              <a:t> </a:t>
            </a:r>
            <a:r>
              <a:rPr lang="cs-CZ" b="1" dirty="0"/>
              <a:t>tři zásadní důsledky: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Šipka dolů 5"/>
          <p:cNvSpPr/>
          <p:nvPr/>
        </p:nvSpPr>
        <p:spPr>
          <a:xfrm>
            <a:off x="1230282" y="2337598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4299758" y="2339979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7365076" y="2337544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9613" y="2762292"/>
            <a:ext cx="2591243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Omezení účasti dětí ve škole.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834639" y="2762292"/>
            <a:ext cx="32752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Rodiče musí svým dětem poskytovat zdravotní podporu i ve škole.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263639" y="2849921"/>
            <a:ext cx="2780608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Závislost rodičů na ochotě a přístupu jednotlivců.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89612" y="3677876"/>
            <a:ext cx="2591243" cy="2589919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i="1" dirty="0"/>
              <a:t>„</a:t>
            </a:r>
            <a:r>
              <a:rPr lang="cs-CZ" sz="2000" dirty="0"/>
              <a:t>(…)</a:t>
            </a:r>
            <a:r>
              <a:rPr lang="cs-CZ" sz="2000" i="1" dirty="0"/>
              <a:t> Naše místní školka mi vyšla vstříc a obě dcery mi přijali do školky, </a:t>
            </a:r>
            <a:r>
              <a:rPr lang="cs-CZ" sz="2000" b="1" i="1" dirty="0"/>
              <a:t>ale pouze na tři hodiny. </a:t>
            </a:r>
          </a:p>
          <a:p>
            <a:pPr algn="r"/>
            <a:r>
              <a:rPr lang="cs-CZ" sz="1400" dirty="0"/>
              <a:t>Matka dvojčat s diabetem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834639" y="4050250"/>
            <a:ext cx="3346705" cy="2217546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i="1" dirty="0"/>
              <a:t>„Kdykoliv můžeme syna telefonicky kontaktovat nebo on nás. </a:t>
            </a:r>
            <a:r>
              <a:rPr lang="cs-CZ" sz="2000" b="1" i="1" dirty="0"/>
              <a:t>V první třídě jsme jezdili do školy píchat inzulín</a:t>
            </a:r>
            <a:r>
              <a:rPr lang="cs-CZ" sz="2000" i="1" dirty="0"/>
              <a:t>, od druhé třídy už to uměl sám.“</a:t>
            </a:r>
          </a:p>
          <a:p>
            <a:pPr algn="r"/>
            <a:r>
              <a:rPr lang="cs-CZ" sz="1400" dirty="0"/>
              <a:t>Matka dítěte s diabetem</a:t>
            </a: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6263638" y="4143291"/>
            <a:ext cx="2780610" cy="2124505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„(…) </a:t>
            </a:r>
            <a:r>
              <a:rPr lang="cs-CZ" sz="2000" i="1" dirty="0"/>
              <a:t>všechno je to jen zásluha konkrétních lidí, vše je jen o ochotě osob </a:t>
            </a:r>
            <a:r>
              <a:rPr lang="cs-CZ" sz="2000" dirty="0"/>
              <a:t>(…)</a:t>
            </a:r>
            <a:r>
              <a:rPr lang="cs-CZ" sz="2000" i="1" dirty="0"/>
              <a:t>. Neexistuje možnost, jak na tento přístup mít nárok, a to je chybou.“</a:t>
            </a:r>
          </a:p>
          <a:p>
            <a:pPr algn="r"/>
            <a:r>
              <a:rPr lang="cs-CZ" sz="1400" dirty="0"/>
              <a:t>Matka dítěte s diabetem</a:t>
            </a:r>
          </a:p>
        </p:txBody>
      </p:sp>
    </p:spTree>
    <p:extLst>
      <p:ext uri="{BB962C8B-B14F-4D97-AF65-F5344CB8AC3E}">
        <p14:creationId xmlns:p14="http://schemas.microsoft.com/office/powerpoint/2010/main" val="14812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Související právní úprava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premisa:</a:t>
            </a:r>
          </a:p>
          <a:p>
            <a:r>
              <a:rPr lang="cs-CZ" i="1" dirty="0"/>
              <a:t>Děti</a:t>
            </a:r>
            <a:r>
              <a:rPr lang="cs-CZ" i="1" dirty="0">
                <a:solidFill>
                  <a:srgbClr val="FF0000"/>
                </a:solidFill>
              </a:rPr>
              <a:t> mají právo na zdravotní podporu/zdravotní služby </a:t>
            </a:r>
            <a:r>
              <a:rPr lang="cs-CZ" i="1" dirty="0"/>
              <a:t>během pobytu ve škole nebo ve školském zařízení, případně při mimoškolních akcích</a:t>
            </a:r>
          </a:p>
          <a:p>
            <a:endParaRPr lang="cs-CZ" i="1" dirty="0"/>
          </a:p>
          <a:p>
            <a:r>
              <a:rPr lang="cs-CZ" dirty="0"/>
              <a:t>pracujeme s termíny </a:t>
            </a:r>
            <a:r>
              <a:rPr lang="cs-CZ" dirty="0">
                <a:solidFill>
                  <a:srgbClr val="FF0000"/>
                </a:solidFill>
              </a:rPr>
              <a:t>zdravotní podpora</a:t>
            </a:r>
            <a:r>
              <a:rPr lang="cs-CZ" dirty="0"/>
              <a:t> a </a:t>
            </a:r>
            <a:r>
              <a:rPr lang="cs-CZ" dirty="0">
                <a:solidFill>
                  <a:srgbClr val="FF0000"/>
                </a:solidFill>
              </a:rPr>
              <a:t>zdravotní služba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u="sng" dirty="0"/>
              <a:t>s</a:t>
            </a:r>
            <a:r>
              <a:rPr lang="cs-CZ" u="sng" dirty="0" smtClean="0"/>
              <a:t>oučást </a:t>
            </a:r>
            <a:r>
              <a:rPr lang="cs-CZ" u="sng" dirty="0"/>
              <a:t>zajištění </a:t>
            </a:r>
            <a:r>
              <a:rPr lang="cs-CZ" u="sng" dirty="0" smtClean="0"/>
              <a:t>inkluzívního, nediskriminačního </a:t>
            </a:r>
            <a:r>
              <a:rPr lang="cs-CZ" u="sng" dirty="0"/>
              <a:t>prostředí </a:t>
            </a:r>
            <a:endParaRPr lang="cs-CZ" u="sng" dirty="0" smtClean="0"/>
          </a:p>
          <a:p>
            <a:r>
              <a:rPr lang="cs-CZ" dirty="0" smtClean="0"/>
              <a:t>(</a:t>
            </a:r>
            <a:r>
              <a:rPr lang="cs-CZ" dirty="0"/>
              <a:t>související mezinárodní </a:t>
            </a:r>
            <a:r>
              <a:rPr lang="cs-CZ" dirty="0" smtClean="0"/>
              <a:t>závazky..)</a:t>
            </a:r>
            <a:endParaRPr lang="cs-CZ" u="sng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Šipka dolů 6">
            <a:extLst>
              <a:ext uri="{FF2B5EF4-FFF2-40B4-BE49-F238E27FC236}">
                <a16:creationId xmlns:a16="http://schemas.microsoft.com/office/drawing/2014/main" id="{C9036238-F6A7-A920-1A31-A85A02C9F533}"/>
              </a:ext>
            </a:extLst>
          </p:cNvPr>
          <p:cNvSpPr/>
          <p:nvPr/>
        </p:nvSpPr>
        <p:spPr>
          <a:xfrm>
            <a:off x="920064" y="3241963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>
            <a:extLst>
              <a:ext uri="{FF2B5EF4-FFF2-40B4-BE49-F238E27FC236}">
                <a16:creationId xmlns:a16="http://schemas.microsoft.com/office/drawing/2014/main" id="{B62E3C00-2004-5F0E-8070-DBA019F2BA73}"/>
              </a:ext>
            </a:extLst>
          </p:cNvPr>
          <p:cNvSpPr/>
          <p:nvPr/>
        </p:nvSpPr>
        <p:spPr>
          <a:xfrm>
            <a:off x="920064" y="4168779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41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D122C-247A-4BDB-854D-9EC8C2FC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O </a:t>
            </a:r>
            <a:r>
              <a:rPr lang="cs-CZ" sz="2800" dirty="0" smtClean="0"/>
              <a:t>výzkumu 2023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115E2F-CA2C-42FA-AB38-D2D21FB6D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2164605"/>
            <a:ext cx="5212080" cy="4161102"/>
          </a:xfrm>
        </p:spPr>
        <p:txBody>
          <a:bodyPr>
            <a:noAutofit/>
          </a:bodyPr>
          <a:lstStyle/>
          <a:p>
            <a:r>
              <a:rPr lang="cs-CZ" sz="2000" b="1" dirty="0"/>
              <a:t>Cíl výzkumu: </a:t>
            </a:r>
            <a:r>
              <a:rPr lang="cs-CZ" sz="2000" dirty="0"/>
              <a:t>zjistit, jaká je praxe škol </a:t>
            </a:r>
            <a:r>
              <a:rPr lang="cs-CZ" sz="2000" dirty="0" smtClean="0"/>
              <a:t>u</a:t>
            </a:r>
            <a:r>
              <a:rPr lang="cs-CZ" sz="2000" dirty="0"/>
              <a:t> </a:t>
            </a:r>
            <a:r>
              <a:rPr lang="cs-CZ" sz="2000" dirty="0" smtClean="0"/>
              <a:t>žáků s potřebou </a:t>
            </a:r>
            <a:r>
              <a:rPr lang="cs-CZ" sz="2000" dirty="0"/>
              <a:t>zdravotní </a:t>
            </a:r>
            <a:r>
              <a:rPr lang="cs-CZ" sz="2000" dirty="0" smtClean="0"/>
              <a:t>podpory </a:t>
            </a:r>
            <a:r>
              <a:rPr lang="cs-CZ" sz="2000" dirty="0"/>
              <a:t>a zda tuto praxi změnila novela zákona o zdravotních službách.</a:t>
            </a:r>
          </a:p>
          <a:p>
            <a:r>
              <a:rPr lang="cs-CZ" sz="2000" b="1" dirty="0"/>
              <a:t>Metoda: </a:t>
            </a:r>
            <a:r>
              <a:rPr lang="cs-CZ" sz="2000" dirty="0"/>
              <a:t>kvalitativní šetření – rozhovory s vedením vybraných škol.</a:t>
            </a:r>
          </a:p>
          <a:p>
            <a:r>
              <a:rPr lang="cs-CZ" sz="2000" b="1" dirty="0"/>
              <a:t>Výběrová kritéria: </a:t>
            </a:r>
            <a:r>
              <a:rPr lang="cs-CZ" sz="2000" dirty="0"/>
              <a:t>školy, které v posledních šesti školních letech vzdělávaly žáky s potřebou zdravotní podpory + další kritéria</a:t>
            </a:r>
          </a:p>
          <a:p>
            <a:r>
              <a:rPr lang="cs-CZ" sz="2000" b="1" dirty="0"/>
              <a:t>Sledované období: </a:t>
            </a:r>
            <a:r>
              <a:rPr lang="pl-PL" sz="2000" dirty="0"/>
              <a:t>od začátku školního roku 2017/2018 do 1. 10. 2022</a:t>
            </a:r>
            <a:endParaRPr lang="cs-CZ" sz="2000" dirty="0"/>
          </a:p>
          <a:p>
            <a:r>
              <a:rPr lang="cs-CZ" sz="2000" b="1" dirty="0"/>
              <a:t>Vzorek: </a:t>
            </a:r>
            <a:r>
              <a:rPr lang="cs-CZ" sz="2000" dirty="0"/>
              <a:t>celkem jsme mluvili s 24 participanty a navštívili 12 mateřských a základních škol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F3AD02-DEA4-44EA-BF0F-462D7078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DCEF586-3652-4B20-A0DB-AC56C1DACA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0" y="155005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1"/>
                </a:solidFill>
              </a:rPr>
              <a:t>Zkušenosti vedení škol s poskytováním zdravotní podpory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602778" y="2176625"/>
            <a:ext cx="3599411" cy="40047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Pět hlavních témat: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určení žáků s potřebou zdravotní podpory,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komunikace zdravotních potřeb žáka s vedením školy,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dílčí problémy při poskytování zdravotní podpory žákům,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povědomí o novele zákona o zdravotních službách,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návrhy možného řešení.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3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Zdravotní podpora  </a:t>
            </a:r>
            <a:br>
              <a:rPr lang="cs-CZ" sz="2800" dirty="0"/>
            </a:br>
            <a:r>
              <a:rPr lang="cs-CZ" sz="2800" dirty="0"/>
              <a:t>zdravotní služby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78677"/>
            <a:ext cx="7945391" cy="748640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b="1" dirty="0"/>
              <a:t>Děti a žáci mají právo na poskytování zdravotní podpory během vzdělávání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Šipka dolů 6"/>
          <p:cNvSpPr/>
          <p:nvPr/>
        </p:nvSpPr>
        <p:spPr>
          <a:xfrm>
            <a:off x="4299758" y="2339979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7365076" y="2337544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9613" y="2762292"/>
            <a:ext cx="2591243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Zdravotnické úkony/výkony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911531" y="2811458"/>
            <a:ext cx="3275215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Zdravotní podpora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263639" y="2849921"/>
            <a:ext cx="2780608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Zdravotní služby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82029" y="3698472"/>
            <a:ext cx="2591243" cy="1454442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 smtClean="0"/>
          </a:p>
          <a:p>
            <a:pPr algn="ctr"/>
            <a:r>
              <a:rPr lang="cs-CZ" sz="2000" dirty="0" smtClean="0"/>
              <a:t>jednotlivé </a:t>
            </a:r>
            <a:r>
              <a:rPr lang="cs-CZ" sz="2000" dirty="0"/>
              <a:t>úkony v rámci zdravotní péče</a:t>
            </a:r>
            <a:endParaRPr lang="cs-CZ" sz="2000" b="1" dirty="0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822535" y="3790505"/>
            <a:ext cx="3275215" cy="1932563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dirty="0" smtClean="0"/>
          </a:p>
          <a:p>
            <a:pPr algn="ctr"/>
            <a:r>
              <a:rPr lang="cs-CZ" sz="2000" dirty="0"/>
              <a:t>š</a:t>
            </a:r>
            <a:r>
              <a:rPr lang="cs-CZ" sz="2000" dirty="0" smtClean="0"/>
              <a:t>iroké spektrum </a:t>
            </a:r>
            <a:r>
              <a:rPr lang="cs-CZ" sz="2000" dirty="0"/>
              <a:t>různých forem podpory, dohled, připomenutí medikace (</a:t>
            </a:r>
            <a:r>
              <a:rPr lang="cs-CZ" sz="2000" dirty="0" err="1"/>
              <a:t>paramedicínské</a:t>
            </a:r>
            <a:r>
              <a:rPr lang="cs-CZ" sz="2000" dirty="0"/>
              <a:t> úkony)</a:t>
            </a: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6247013" y="3698473"/>
            <a:ext cx="2780610" cy="239972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2000" dirty="0" smtClean="0"/>
          </a:p>
          <a:p>
            <a:pPr algn="ctr"/>
            <a:r>
              <a:rPr lang="cs-CZ" sz="2000" dirty="0" smtClean="0"/>
              <a:t>hrazená </a:t>
            </a:r>
            <a:r>
              <a:rPr lang="cs-CZ" sz="2000" dirty="0"/>
              <a:t>služba poskytovaná odborníkem – zaměstnancem poskytovatele zdravotních služeb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04418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Související právní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Ne</a:t>
            </a:r>
            <a:r>
              <a:rPr lang="cs-CZ" dirty="0"/>
              <a:t> vždy tuto podporu/službu musí splnit škola – kapacitní limity, odborné limity, ovlivnění procesu vzdělávání..</a:t>
            </a:r>
          </a:p>
          <a:p>
            <a:r>
              <a:rPr lang="cs-CZ" dirty="0"/>
              <a:t>1.</a:t>
            </a:r>
          </a:p>
          <a:p>
            <a:r>
              <a:rPr lang="cs-CZ" dirty="0"/>
              <a:t>Hranice povinností zaměstnanců škol: školský zákon, zákon o zdravotních službách a podmínkách jejich poskytování </a:t>
            </a:r>
          </a:p>
          <a:p>
            <a:r>
              <a:rPr lang="cs-CZ" dirty="0"/>
              <a:t>2. </a:t>
            </a:r>
          </a:p>
          <a:p>
            <a:r>
              <a:rPr lang="cs-CZ" dirty="0"/>
              <a:t>Koncept zvláštní formy nepřímé diskriminace vůči dětem s postižením (chronickou nemocí) v antidiskriminačním </a:t>
            </a:r>
            <a:r>
              <a:rPr lang="cs-CZ" dirty="0" smtClean="0"/>
              <a:t>zákoně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9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Související právní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Poskytování zdravotních služeb  - </a:t>
            </a:r>
            <a:r>
              <a:rPr lang="cs-CZ" dirty="0" smtClean="0"/>
              <a:t>zdravotníkem, znaky..?</a:t>
            </a:r>
            <a:endParaRPr lang="cs-CZ" dirty="0"/>
          </a:p>
          <a:p>
            <a:r>
              <a:rPr lang="cs-CZ" dirty="0"/>
              <a:t>Běžný úzus: poučený laik (pedagog) může činit i jednodušší úkony</a:t>
            </a:r>
          </a:p>
          <a:p>
            <a:r>
              <a:rPr lang="cs-CZ" dirty="0"/>
              <a:t>Nejsou pevné hranice mezi úkony </a:t>
            </a:r>
            <a:r>
              <a:rPr lang="cs-CZ" i="1" dirty="0"/>
              <a:t>zdravotní podpory a zdravotními službami</a:t>
            </a:r>
            <a:endParaRPr lang="cs-CZ" dirty="0"/>
          </a:p>
          <a:p>
            <a:r>
              <a:rPr lang="cs-CZ" dirty="0"/>
              <a:t>Není jasně určen subjekt/osoba, která má podporu poskytovat: </a:t>
            </a:r>
          </a:p>
          <a:p>
            <a:r>
              <a:rPr lang="cs-CZ" i="1" dirty="0"/>
              <a:t>vyučující? osobní asistent? asistent pedagoga? zdravotník? rodič? jiná osoba</a:t>
            </a:r>
            <a:r>
              <a:rPr lang="cs-CZ" i="1" dirty="0" smtClean="0"/>
              <a:t>..?</a:t>
            </a:r>
          </a:p>
          <a:p>
            <a:r>
              <a:rPr lang="cs-CZ" dirty="0" smtClean="0"/>
              <a:t>Nedostatečný právní rámec pro komunikaci </a:t>
            </a:r>
            <a:r>
              <a:rPr lang="cs-CZ" smtClean="0"/>
              <a:t>škola:lékař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22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9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zdrav. služeb</a:t>
            </a:r>
            <a:br>
              <a:rPr lang="cs-CZ" dirty="0"/>
            </a:br>
            <a:r>
              <a:rPr lang="cs-CZ" dirty="0"/>
              <a:t>ve školských zařízeních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318003" y="2064318"/>
            <a:ext cx="6178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Pracovní náplň „běžného“ </a:t>
            </a:r>
            <a:r>
              <a:rPr lang="cs-CZ" sz="2400" dirty="0" smtClean="0"/>
              <a:t>vyučujícího </a:t>
            </a:r>
            <a:r>
              <a:rPr lang="cs-CZ" sz="2400" dirty="0"/>
              <a:t>vs. asistenti pedagoga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177137" y="3145094"/>
            <a:ext cx="2625968" cy="258532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Školy a školská zařízení zajišťují bezpečnost a </a:t>
            </a:r>
            <a:r>
              <a:rPr lang="cs-CZ" dirty="0">
                <a:solidFill>
                  <a:srgbClr val="FFFF00"/>
                </a:solidFill>
              </a:rPr>
              <a:t>ochranu zdraví </a:t>
            </a:r>
            <a:r>
              <a:rPr lang="cs-CZ" dirty="0">
                <a:solidFill>
                  <a:schemeClr val="bg1"/>
                </a:solidFill>
              </a:rPr>
              <a:t>dětí, žáků a studentů při </a:t>
            </a:r>
            <a:r>
              <a:rPr lang="cs-CZ" dirty="0" smtClean="0">
                <a:solidFill>
                  <a:schemeClr val="bg1"/>
                </a:solidFill>
              </a:rPr>
              <a:t>vzdělávání</a:t>
            </a:r>
            <a:r>
              <a:rPr lang="cs-CZ" dirty="0">
                <a:solidFill>
                  <a:schemeClr val="bg1"/>
                </a:solidFill>
              </a:rPr>
              <a:t>….ředitel </a:t>
            </a:r>
            <a:r>
              <a:rPr lang="cs-CZ" dirty="0" smtClean="0">
                <a:solidFill>
                  <a:schemeClr val="bg1"/>
                </a:solidFill>
              </a:rPr>
              <a:t>odpovídá </a:t>
            </a:r>
            <a:r>
              <a:rPr lang="cs-CZ" dirty="0">
                <a:solidFill>
                  <a:schemeClr val="bg1"/>
                </a:solidFill>
              </a:rPr>
              <a:t>za zajištění </a:t>
            </a:r>
            <a:r>
              <a:rPr lang="cs-CZ" dirty="0">
                <a:solidFill>
                  <a:srgbClr val="FFFF00"/>
                </a:solidFill>
              </a:rPr>
              <a:t>dohledu </a:t>
            </a:r>
            <a:r>
              <a:rPr lang="cs-CZ" dirty="0">
                <a:solidFill>
                  <a:schemeClr val="bg1"/>
                </a:solidFill>
              </a:rPr>
              <a:t>nad dětmi a nezletilými žáky ve škole a školském zařízení.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808667" y="3145094"/>
            <a:ext cx="3636085" cy="258532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Asistent pedagoga (…) zajišťuje zejména: </a:t>
            </a:r>
          </a:p>
          <a:p>
            <a:pPr algn="ctr"/>
            <a:r>
              <a:rPr lang="cs-CZ" dirty="0" smtClean="0">
                <a:solidFill>
                  <a:schemeClr val="bg1"/>
                </a:solidFill>
              </a:rPr>
              <a:t>…nezbytnou </a:t>
            </a:r>
            <a:r>
              <a:rPr lang="cs-CZ" dirty="0">
                <a:solidFill>
                  <a:srgbClr val="FFFF00"/>
                </a:solidFill>
              </a:rPr>
              <a:t>pomoc žákům při sebeobsluze a pohybu </a:t>
            </a:r>
            <a:r>
              <a:rPr lang="cs-CZ" dirty="0">
                <a:solidFill>
                  <a:schemeClr val="bg1"/>
                </a:solidFill>
              </a:rPr>
              <a:t>během vyučování a při akcích pořádaných školou mimo místo, kde škola v souladu se zápisem do školského rejstříku uskutečňuje vzdělávání nebo školské </a:t>
            </a:r>
            <a:r>
              <a:rPr lang="cs-CZ" dirty="0" smtClean="0">
                <a:solidFill>
                  <a:schemeClr val="bg1"/>
                </a:solidFill>
              </a:rPr>
              <a:t>služby…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7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zákona o zdravotních </a:t>
            </a:r>
            <a:br>
              <a:rPr lang="cs-CZ" dirty="0" smtClean="0"/>
            </a:br>
            <a:r>
              <a:rPr lang="cs-CZ" dirty="0" smtClean="0"/>
              <a:t>službách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1. ledna 2022: </a:t>
            </a:r>
          </a:p>
          <a:p>
            <a:r>
              <a:rPr lang="cs-CZ" dirty="0" smtClean="0"/>
              <a:t>Vlastním </a:t>
            </a:r>
            <a:r>
              <a:rPr lang="cs-CZ" dirty="0"/>
              <a:t>sociálním prostředím pacienta se pro účely tohoto zákona rozumí domácí prostředí pacienta nebo prostředí nahrazující domácí prostředí pacienta, například zařízení sociálních služeb9), zařízení pro děti vyžadující okamžitou pomoc,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školy a školská zařízení </a:t>
            </a:r>
            <a:r>
              <a:rPr lang="cs-CZ" dirty="0"/>
              <a:t>zapsaná do rejstříku škol a školských zařízení, s výjimkou zařízení pro další vzdělávání pedagogických pracovníků, školských poradenských zařízení a zařízení školního stravování, nebo jiná obdobná zařízení, věznice pro výkon vazby a výkon trestu odnětí svobody, ústavy pro výkon zabezpečovací detence, zařízení pro zajištění cizinců10) a azylové zařízení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24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88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Podpora na akcích školy a </a:t>
            </a:r>
            <a:br>
              <a:rPr lang="cs-CZ" sz="2800" dirty="0" smtClean="0"/>
            </a:br>
            <a:r>
              <a:rPr lang="cs-CZ" sz="2800" dirty="0" smtClean="0"/>
              <a:t>v zájmovém vzdělávání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Předškolní vzdělávání </a:t>
            </a:r>
          </a:p>
          <a:p>
            <a:r>
              <a:rPr lang="cs-CZ" dirty="0"/>
              <a:t> </a:t>
            </a:r>
            <a:r>
              <a:rPr lang="cs-CZ" dirty="0" smtClean="0"/>
              <a:t>-  vztahuje se ŠZ, podobně </a:t>
            </a:r>
            <a:r>
              <a:rPr lang="cs-CZ" dirty="0" smtClean="0"/>
              <a:t>ADZ, pro předškoláky povinnost</a:t>
            </a:r>
            <a:endParaRPr lang="cs-CZ" dirty="0" smtClean="0"/>
          </a:p>
          <a:p>
            <a:r>
              <a:rPr lang="cs-CZ" dirty="0" smtClean="0"/>
              <a:t>2. Akce školy, zotavovací akce, výlety</a:t>
            </a:r>
          </a:p>
          <a:p>
            <a:pPr marL="342900" indent="-34290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roblémy při zajištění podpory na výletech ad.</a:t>
            </a:r>
          </a:p>
          <a:p>
            <a:pPr marL="342900" indent="-34290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okud je akce v rámci ŠVP, je povinná </a:t>
            </a:r>
          </a:p>
          <a:p>
            <a:pPr marL="342900" indent="-342900"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řesčasy ad. pedagogické a jiné podpory</a:t>
            </a:r>
          </a:p>
          <a:p>
            <a:pPr marL="342900" indent="-342900"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ozdílný přístup škol: trvání/zákaz účasti ZZ</a:t>
            </a:r>
          </a:p>
          <a:p>
            <a:r>
              <a:rPr lang="cs-CZ" dirty="0" smtClean="0"/>
              <a:t>3. Zájmové vzdělávání </a:t>
            </a:r>
          </a:p>
          <a:p>
            <a:r>
              <a:rPr lang="cs-CZ" dirty="0" smtClean="0"/>
              <a:t>- přístupnost zájmového vzdělávání a školských služeb, princip nediskriminace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25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95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Společné sdělení </a:t>
            </a:r>
            <a:r>
              <a:rPr lang="cs-CZ" sz="2800" dirty="0" err="1"/>
              <a:t>mšmt</a:t>
            </a:r>
            <a:r>
              <a:rPr lang="cs-CZ" sz="2800" dirty="0"/>
              <a:t> a </a:t>
            </a:r>
            <a:r>
              <a:rPr lang="cs-CZ" sz="2800" dirty="0" err="1"/>
              <a:t>mz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principy: </a:t>
            </a:r>
          </a:p>
          <a:p>
            <a:r>
              <a:rPr lang="cs-CZ" dirty="0" smtClean="0"/>
              <a:t>Škola nově patří mezi vlastní sociální prostředí pacienta</a:t>
            </a:r>
            <a:endParaRPr lang="cs-CZ" dirty="0"/>
          </a:p>
          <a:p>
            <a:r>
              <a:rPr lang="cs-CZ" i="1" dirty="0">
                <a:solidFill>
                  <a:srgbClr val="FF0000"/>
                </a:solidFill>
              </a:rPr>
              <a:t>Dobrovolnost </a:t>
            </a:r>
            <a:r>
              <a:rPr lang="cs-CZ" dirty="0"/>
              <a:t>jednotlivých vyučujících </a:t>
            </a:r>
            <a:endParaRPr lang="cs-CZ" dirty="0" smtClean="0"/>
          </a:p>
          <a:p>
            <a:r>
              <a:rPr lang="cs-CZ" dirty="0" smtClean="0"/>
              <a:t>Úkony, které „typicky může“ poskytovat poskytovatel domácí péče: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pravidelná kontrola </a:t>
            </a:r>
            <a:r>
              <a:rPr lang="cs-CZ" dirty="0" smtClean="0">
                <a:solidFill>
                  <a:srgbClr val="FF0000"/>
                </a:solidFill>
              </a:rPr>
              <a:t>cukru v krvi</a:t>
            </a:r>
          </a:p>
          <a:p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 smtClean="0">
                <a:solidFill>
                  <a:srgbClr val="FF0000"/>
                </a:solidFill>
              </a:rPr>
              <a:t>ravidelná medikace</a:t>
            </a:r>
          </a:p>
          <a:p>
            <a:r>
              <a:rPr lang="cs-CZ" dirty="0" smtClean="0"/>
              <a:t>podání stravy </a:t>
            </a:r>
            <a:r>
              <a:rPr lang="cs-CZ" dirty="0" err="1" smtClean="0"/>
              <a:t>PEGem</a:t>
            </a:r>
            <a:endParaRPr lang="cs-CZ" dirty="0" smtClean="0"/>
          </a:p>
          <a:p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plikace inzulínu </a:t>
            </a:r>
          </a:p>
          <a:p>
            <a:r>
              <a:rPr lang="cs-CZ" dirty="0"/>
              <a:t>v</a:t>
            </a:r>
            <a:r>
              <a:rPr lang="cs-CZ" dirty="0" smtClean="0"/>
              <a:t>ýměna </a:t>
            </a:r>
            <a:r>
              <a:rPr lang="cs-CZ" dirty="0" err="1" smtClean="0"/>
              <a:t>stomické</a:t>
            </a:r>
            <a:r>
              <a:rPr lang="cs-CZ" dirty="0" smtClean="0"/>
              <a:t>/</a:t>
            </a:r>
            <a:r>
              <a:rPr lang="cs-CZ" dirty="0" err="1" smtClean="0"/>
              <a:t>urostomické</a:t>
            </a:r>
            <a:r>
              <a:rPr lang="cs-CZ" dirty="0" smtClean="0"/>
              <a:t> pomůcky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26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2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Analýza </a:t>
            </a:r>
            <a:r>
              <a:rPr lang="cs-CZ" sz="2800" dirty="0" smtClean="0"/>
              <a:t>zjištěných dat: školy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78676"/>
            <a:ext cx="8017916" cy="4439706"/>
          </a:xfrm>
        </p:spPr>
        <p:txBody>
          <a:bodyPr/>
          <a:lstStyle/>
          <a:p>
            <a:r>
              <a:rPr lang="cs-CZ" dirty="0"/>
              <a:t>1. </a:t>
            </a:r>
            <a:r>
              <a:rPr lang="cs-CZ" dirty="0" smtClean="0"/>
              <a:t>Nejasnost v rozdělení rolí, obavy škol/vyučujících </a:t>
            </a:r>
            <a:endParaRPr lang="cs-CZ" dirty="0"/>
          </a:p>
          <a:p>
            <a:r>
              <a:rPr lang="cs-CZ" i="1" dirty="0" smtClean="0"/>
              <a:t>Související odpovědnost za špatné provedení zdravotní podpory </a:t>
            </a:r>
          </a:p>
          <a:p>
            <a:r>
              <a:rPr lang="cs-CZ" dirty="0" smtClean="0"/>
              <a:t>2</a:t>
            </a:r>
            <a:r>
              <a:rPr lang="cs-CZ" dirty="0"/>
              <a:t>. </a:t>
            </a:r>
            <a:r>
              <a:rPr lang="cs-CZ" dirty="0" smtClean="0"/>
              <a:t>Využívání stávajících možností řešení </a:t>
            </a:r>
          </a:p>
          <a:p>
            <a:r>
              <a:rPr lang="cs-CZ" i="1" dirty="0" smtClean="0"/>
              <a:t>Zneužívání asistentů pedagoga k jiným úkolům..?</a:t>
            </a:r>
          </a:p>
          <a:p>
            <a:r>
              <a:rPr lang="cs-CZ" dirty="0" smtClean="0"/>
              <a:t>3</a:t>
            </a:r>
            <a:r>
              <a:rPr lang="cs-CZ" dirty="0"/>
              <a:t>. </a:t>
            </a:r>
            <a:r>
              <a:rPr lang="cs-CZ" dirty="0" smtClean="0"/>
              <a:t>Nedostatečná spolupráce rodin žáků, neochota zajistit osobní asistenty </a:t>
            </a:r>
          </a:p>
          <a:p>
            <a:r>
              <a:rPr lang="cs-CZ" i="1" dirty="0"/>
              <a:t>O</a:t>
            </a:r>
            <a:r>
              <a:rPr lang="cs-CZ" i="1" dirty="0" smtClean="0"/>
              <a:t>sobní asistent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není zdravotník </a:t>
            </a:r>
            <a:r>
              <a:rPr lang="cs-CZ" i="1" dirty="0" smtClean="0"/>
              <a:t>(= poskytovatel </a:t>
            </a:r>
            <a:r>
              <a:rPr lang="cs-CZ" i="1" dirty="0" smtClean="0"/>
              <a:t>domácí péče)</a:t>
            </a:r>
          </a:p>
          <a:p>
            <a:r>
              <a:rPr lang="cs-CZ" dirty="0" smtClean="0"/>
              <a:t>4. Využívání služeb hrazených pojišťovnou </a:t>
            </a:r>
          </a:p>
          <a:p>
            <a:r>
              <a:rPr lang="cs-CZ" i="1" dirty="0" smtClean="0"/>
              <a:t>Nízké povědomí o novele mezi rodiči, nedostupnost služeb</a:t>
            </a:r>
            <a:endParaRPr lang="cs-CZ" i="1" dirty="0"/>
          </a:p>
          <a:p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27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7146988" y="1745957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5677063" y="2678400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2797457" y="3898529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6072599" y="5057992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3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Analýza </a:t>
            </a:r>
            <a:r>
              <a:rPr lang="cs-CZ" sz="2800" dirty="0" smtClean="0"/>
              <a:t>zjištěných dat: rodiče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Omezování docházky, jiná procesní – režimová opatření, nedostupnost mimoškolních </a:t>
            </a:r>
            <a:r>
              <a:rPr lang="cs-CZ" dirty="0" smtClean="0"/>
              <a:t>aktivit </a:t>
            </a:r>
            <a:endParaRPr lang="cs-CZ" dirty="0"/>
          </a:p>
          <a:p>
            <a:r>
              <a:rPr lang="cs-CZ" i="1" dirty="0"/>
              <a:t>Budoucí hrozba: parametrizace asistentů pedagoga ve školách a ve školních </a:t>
            </a:r>
            <a:r>
              <a:rPr lang="cs-CZ" i="1" dirty="0" smtClean="0"/>
              <a:t>družinách</a:t>
            </a:r>
            <a:endParaRPr lang="cs-CZ" i="1" dirty="0"/>
          </a:p>
          <a:p>
            <a:r>
              <a:rPr lang="cs-CZ" dirty="0" smtClean="0"/>
              <a:t>2</a:t>
            </a:r>
            <a:r>
              <a:rPr lang="cs-CZ" dirty="0"/>
              <a:t>. Dohody škol a rodičů </a:t>
            </a:r>
            <a:endParaRPr lang="cs-CZ" dirty="0" smtClean="0"/>
          </a:p>
          <a:p>
            <a:r>
              <a:rPr lang="cs-CZ" i="1" dirty="0" smtClean="0"/>
              <a:t>Omezování docházky ve smlouvě..?</a:t>
            </a:r>
            <a:endParaRPr lang="cs-CZ" i="1" dirty="0"/>
          </a:p>
          <a:p>
            <a:r>
              <a:rPr lang="cs-CZ" dirty="0"/>
              <a:t>3. Roztříštěnost praxe škol </a:t>
            </a:r>
            <a:r>
              <a:rPr lang="cs-CZ" dirty="0" smtClean="0"/>
              <a:t>a různá míra ochoty vyučujících   </a:t>
            </a:r>
            <a:r>
              <a:rPr lang="cs-CZ" i="1" dirty="0"/>
              <a:t>P</a:t>
            </a:r>
            <a:r>
              <a:rPr lang="cs-CZ" i="1" dirty="0" smtClean="0"/>
              <a:t>rávní </a:t>
            </a:r>
            <a:r>
              <a:rPr lang="cs-CZ" i="1" dirty="0"/>
              <a:t>nejistota uchazečů o vzdělávání a jejich rodin</a:t>
            </a:r>
          </a:p>
          <a:p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28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5242885" y="2100930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3650752" y="3230482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7900465" y="4091095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4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Hlavní nedostatky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78677"/>
            <a:ext cx="7945391" cy="748640"/>
          </a:xfrm>
        </p:spPr>
        <p:txBody>
          <a:bodyPr>
            <a:normAutofit/>
          </a:bodyPr>
          <a:lstStyle/>
          <a:p>
            <a:pPr algn="ctr"/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29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Šipka dolů 5"/>
          <p:cNvSpPr/>
          <p:nvPr/>
        </p:nvSpPr>
        <p:spPr>
          <a:xfrm>
            <a:off x="1112991" y="1890854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4299032" y="1890853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7381701" y="1865960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89612" y="2502017"/>
            <a:ext cx="2591243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Nejasnost kompetencí/</a:t>
            </a:r>
          </a:p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rozdělení služeb a laických úkonů 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834638" y="2500115"/>
            <a:ext cx="32752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Nesystémové vzdělávání pedagogů ve zdravotní oblasti/osvěta/data 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263636" y="2545338"/>
            <a:ext cx="2780608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bg1"/>
                </a:solidFill>
              </a:rPr>
              <a:t>Spolupráce mezi ZZ a školou </a:t>
            </a:r>
            <a:endParaRPr lang="cs-CZ" sz="2400" dirty="0">
              <a:solidFill>
                <a:schemeClr val="bg1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89612" y="4071677"/>
            <a:ext cx="2591243" cy="2196119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i="1" dirty="0" smtClean="0"/>
              <a:t>Nelze vynucovat poskytování podpory rodičem</a:t>
            </a:r>
          </a:p>
          <a:p>
            <a:r>
              <a:rPr lang="cs-CZ" sz="2000" b="1" i="1" dirty="0" smtClean="0"/>
              <a:t>Nejsou rozlišeny laické vs. odborné služby</a:t>
            </a:r>
            <a:endParaRPr lang="cs-CZ" sz="2000" b="1" i="1" dirty="0"/>
          </a:p>
          <a:p>
            <a:pPr algn="r"/>
            <a:endParaRPr lang="cs-CZ" sz="1400" dirty="0"/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834639" y="3773242"/>
            <a:ext cx="3275215" cy="2494554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i="1" dirty="0" smtClean="0"/>
              <a:t>O prioritách v DVPP rozhoduje ředitel </a:t>
            </a:r>
          </a:p>
          <a:p>
            <a:r>
              <a:rPr lang="cs-CZ" sz="2000" b="1" i="1" dirty="0" smtClean="0"/>
              <a:t>Nemáme související data </a:t>
            </a:r>
            <a:endParaRPr lang="cs-CZ" sz="2000" b="1" i="1" dirty="0"/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6263638" y="3863689"/>
            <a:ext cx="2780610" cy="2404108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b="1" i="1" dirty="0" smtClean="0"/>
              <a:t>Nízké povědomí o možnostech řešení</a:t>
            </a:r>
          </a:p>
          <a:p>
            <a:r>
              <a:rPr lang="cs-CZ" sz="2000" b="1" i="1" dirty="0" smtClean="0"/>
              <a:t>Co v situaci, kdy rodič odmítne zajistit osobní asistenci/zdravotníka?</a:t>
            </a:r>
            <a:endParaRPr lang="cs-CZ" sz="1400" b="1" i="1" dirty="0"/>
          </a:p>
        </p:txBody>
      </p:sp>
    </p:spTree>
    <p:extLst>
      <p:ext uri="{BB962C8B-B14F-4D97-AF65-F5344CB8AC3E}">
        <p14:creationId xmlns:p14="http://schemas.microsoft.com/office/powerpoint/2010/main" val="414141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žáků </a:t>
            </a:r>
            <a:br>
              <a:rPr lang="cs-CZ" dirty="0"/>
            </a:br>
            <a:r>
              <a:rPr lang="cs-CZ" dirty="0"/>
              <a:t>s potřebou zdravotní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1" y="1678676"/>
            <a:ext cx="3718906" cy="443970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Nejčastěji během zápisu do první třídy </a:t>
            </a:r>
            <a:r>
              <a:rPr lang="cs-CZ" dirty="0" smtClean="0"/>
              <a:t>(zápisový </a:t>
            </a:r>
            <a:r>
              <a:rPr lang="cs-CZ" dirty="0"/>
              <a:t>list do 1. třídy)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Míra podrobností je odlišná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K zatajování diagnóz nedochází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608222"/>
              </p:ext>
            </p:extLst>
          </p:nvPr>
        </p:nvGraphicFramePr>
        <p:xfrm>
          <a:off x="4256115" y="1745363"/>
          <a:ext cx="4713318" cy="2365708"/>
        </p:xfrm>
        <a:graphic>
          <a:graphicData uri="http://schemas.openxmlformats.org/drawingml/2006/table">
            <a:tbl>
              <a:tblPr/>
              <a:tblGrid>
                <a:gridCol w="2818016">
                  <a:extLst>
                    <a:ext uri="{9D8B030D-6E8A-4147-A177-3AD203B41FA5}">
                      <a16:colId xmlns:a16="http://schemas.microsoft.com/office/drawing/2014/main" val="2716512775"/>
                    </a:ext>
                  </a:extLst>
                </a:gridCol>
                <a:gridCol w="1895302">
                  <a:extLst>
                    <a:ext uri="{9D8B030D-6E8A-4147-A177-3AD203B41FA5}">
                      <a16:colId xmlns:a16="http://schemas.microsoft.com/office/drawing/2014/main" val="2707503181"/>
                    </a:ext>
                  </a:extLst>
                </a:gridCol>
              </a:tblGrid>
              <a:tr h="51644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Nejčastější diagnózy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681292"/>
                  </a:ext>
                </a:extLst>
              </a:tr>
              <a:tr h="7329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běžná škola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speciální škola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407790"/>
                  </a:ext>
                </a:extLst>
              </a:tr>
              <a:tr h="37210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diabetes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diabetes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3343305"/>
                  </a:ext>
                </a:extLst>
              </a:tr>
              <a:tr h="37210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astma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epilepsie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325877"/>
                  </a:ext>
                </a:extLst>
              </a:tr>
              <a:tr h="372109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potravinové alergie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566289"/>
                  </a:ext>
                </a:extLst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0" y="4671753"/>
            <a:ext cx="9143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Je třeba rozlišovat mezi poskytováním </a:t>
            </a:r>
            <a:r>
              <a:rPr lang="cs-CZ" sz="2400" b="1" dirty="0"/>
              <a:t>pravidelných úkonů</a:t>
            </a:r>
            <a:r>
              <a:rPr lang="cs-CZ" sz="2400" dirty="0"/>
              <a:t> zdravotní podpory a poskytováním </a:t>
            </a:r>
            <a:r>
              <a:rPr lang="cs-CZ" sz="2400" b="1" dirty="0"/>
              <a:t>akutních úkonů </a:t>
            </a:r>
            <a:r>
              <a:rPr lang="cs-CZ" sz="2400" dirty="0"/>
              <a:t>zdravotní podpory. </a:t>
            </a:r>
          </a:p>
        </p:txBody>
      </p:sp>
    </p:spTree>
    <p:extLst>
      <p:ext uri="{BB962C8B-B14F-4D97-AF65-F5344CB8AC3E}">
        <p14:creationId xmlns:p14="http://schemas.microsoft.com/office/powerpoint/2010/main" val="4075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5"/>
          </p:nvPr>
        </p:nvSpPr>
        <p:spPr>
          <a:xfrm>
            <a:off x="476769" y="2552110"/>
            <a:ext cx="8527382" cy="1648325"/>
          </a:xfrm>
        </p:spPr>
        <p:txBody>
          <a:bodyPr/>
          <a:lstStyle/>
          <a:p>
            <a:r>
              <a:rPr lang="cs-CZ" dirty="0" smtClean="0"/>
              <a:t>Děkuji za pozornost </a:t>
            </a:r>
            <a:r>
              <a:rPr lang="cs-CZ" dirty="0">
                <a:sym typeface="Wingdings" panose="05000000000000000000" pitchFamily="2" charset="2"/>
              </a:rPr>
              <a:t>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76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komunikace zdravotních potřeb </a:t>
            </a:r>
            <a:br>
              <a:rPr lang="cs-CZ" sz="2800" dirty="0"/>
            </a:br>
            <a:r>
              <a:rPr lang="cs-CZ" sz="2800" dirty="0"/>
              <a:t>žáka s vedením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4823" y="1618382"/>
            <a:ext cx="2796697" cy="3700401"/>
          </a:xfrm>
        </p:spPr>
        <p:txBody>
          <a:bodyPr>
            <a:noAutofit/>
          </a:bodyPr>
          <a:lstStyle/>
          <a:p>
            <a:r>
              <a:rPr lang="cs-CZ" sz="2200" b="1" dirty="0"/>
              <a:t>Uzavírání písemných dohod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Tzv. „dokumenty o poskytování zdravotních úkonů“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Nejedná se o oficiální postup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Dokumenty mají různý rozsah a podobu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/>
              <a:t>Snaha škol se „chránit“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042959" y="4081574"/>
            <a:ext cx="5934785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Konfliktní situace (4):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Dva případy</a:t>
            </a:r>
            <a:r>
              <a:rPr lang="cs-CZ" sz="2000" dirty="0">
                <a:solidFill>
                  <a:schemeClr val="bg1"/>
                </a:solidFill>
              </a:rPr>
              <a:t>: vyžadování zdravotní podpory žáka od personálu školy ze strany rodičů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Jeden případ</a:t>
            </a:r>
            <a:r>
              <a:rPr lang="cs-CZ" sz="2000" dirty="0">
                <a:solidFill>
                  <a:schemeClr val="bg1"/>
                </a:solidFill>
              </a:rPr>
              <a:t>: nedostatečná zdravotní podpora ze strany rodičů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Jeden případ</a:t>
            </a:r>
            <a:r>
              <a:rPr lang="cs-CZ" sz="2000" dirty="0">
                <a:solidFill>
                  <a:schemeClr val="bg1"/>
                </a:solidFill>
              </a:rPr>
              <a:t>: nedostatečné předávání informací mezi rodiči a vedením školy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042960" y="1636373"/>
            <a:ext cx="5934785" cy="2295548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i="1" dirty="0"/>
              <a:t>„</a:t>
            </a:r>
            <a:r>
              <a:rPr lang="cs-CZ" sz="2200" dirty="0"/>
              <a:t>(…)</a:t>
            </a:r>
            <a:r>
              <a:rPr lang="cs-CZ" sz="2200" i="1" dirty="0"/>
              <a:t> Smluvní strany berou na vědomí, že škola je odpovědná pouze za splnění povinností v rozsahu Přílohy č. 2 (První plán péče o dítě ve škole) k této Smlouvě</a:t>
            </a:r>
            <a:r>
              <a:rPr lang="cs-CZ" sz="2200" dirty="0"/>
              <a:t>(…). </a:t>
            </a:r>
            <a:r>
              <a:rPr lang="cs-CZ" sz="2200" b="1" i="1" dirty="0"/>
              <a:t>Škola neodpovídá za případné zhoršení zdravotního stavu dítěte, případně vedlejší účinky medikace</a:t>
            </a:r>
            <a:r>
              <a:rPr lang="cs-CZ" sz="2200" i="1" dirty="0"/>
              <a:t>, splnila-li povinnosti vyplývající z této smlouvy v rozsahu Přílohy č. 2. </a:t>
            </a:r>
            <a:r>
              <a:rPr lang="cs-CZ" sz="2200" dirty="0"/>
              <a:t>(…)</a:t>
            </a:r>
            <a:r>
              <a:rPr lang="cs-CZ" sz="2200" i="1" dirty="0"/>
              <a:t> </a:t>
            </a:r>
            <a:r>
              <a:rPr lang="cs-CZ" sz="2200" b="1" i="1" dirty="0"/>
              <a:t>a neodpovídá za celkové výsledky léčby onemocnění </a:t>
            </a:r>
            <a:r>
              <a:rPr lang="cs-CZ" sz="2200" i="1" dirty="0"/>
              <a:t>(hodnoty glukózy v krvi).“</a:t>
            </a:r>
          </a:p>
          <a:p>
            <a:pPr algn="r"/>
            <a:r>
              <a:rPr lang="cs-CZ" sz="1400" dirty="0"/>
              <a:t>Smlouva o péči o dítě s chronickým onemocněním</a:t>
            </a:r>
          </a:p>
        </p:txBody>
      </p:sp>
    </p:spTree>
    <p:extLst>
      <p:ext uri="{BB962C8B-B14F-4D97-AF65-F5344CB8AC3E}">
        <p14:creationId xmlns:p14="http://schemas.microsoft.com/office/powerpoint/2010/main" val="28521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dílčí problémy při poskytování </a:t>
            </a:r>
            <a:br>
              <a:rPr lang="cs-CZ" sz="2800" dirty="0"/>
            </a:br>
            <a:r>
              <a:rPr lang="cs-CZ" sz="2800" dirty="0"/>
              <a:t>zdravotní podpory žákům (I.)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3683"/>
            <a:ext cx="9144000" cy="303010"/>
          </a:xfrm>
        </p:spPr>
        <p:txBody>
          <a:bodyPr>
            <a:noAutofit/>
          </a:bodyPr>
          <a:lstStyle/>
          <a:p>
            <a:pPr algn="ctr"/>
            <a:r>
              <a:rPr lang="cs-CZ" sz="2000" b="1" dirty="0">
                <a:solidFill>
                  <a:schemeClr val="accent1"/>
                </a:solidFill>
              </a:rPr>
              <a:t>Personální zajištění zdravotní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>
          <a:xfrm>
            <a:off x="628650" y="6478589"/>
            <a:ext cx="8116339" cy="365125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Schéma </a:t>
            </a:r>
            <a:r>
              <a:rPr lang="cs-CZ" b="1" dirty="0"/>
              <a:t>možných</a:t>
            </a:r>
            <a:r>
              <a:rPr lang="cs-CZ" dirty="0"/>
              <a:t> poskytovatelů zdravotní podpory ve školách</a:t>
            </a:r>
            <a:r>
              <a:rPr lang="en-GB" dirty="0"/>
              <a:t>;</a:t>
            </a:r>
            <a:r>
              <a:rPr lang="cs-CZ" dirty="0"/>
              <a:t> schéma </a:t>
            </a:r>
            <a:r>
              <a:rPr lang="cs-CZ" b="1" dirty="0"/>
              <a:t>reálných</a:t>
            </a:r>
            <a:r>
              <a:rPr lang="cs-CZ" dirty="0"/>
              <a:t> poskytovatelů zdravotní podpory ve školách</a:t>
            </a:r>
            <a:endParaRPr lang="cs-CZ" sz="1100" dirty="0"/>
          </a:p>
          <a:p>
            <a:endParaRPr lang="cs-CZ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36360347"/>
              </p:ext>
            </p:extLst>
          </p:nvPr>
        </p:nvGraphicFramePr>
        <p:xfrm>
          <a:off x="0" y="1856693"/>
          <a:ext cx="5488406" cy="4416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80181386"/>
              </p:ext>
            </p:extLst>
          </p:nvPr>
        </p:nvGraphicFramePr>
        <p:xfrm>
          <a:off x="3832167" y="1903746"/>
          <a:ext cx="5962312" cy="42211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3033895" y="4026674"/>
            <a:ext cx="1538105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</a:rPr>
              <a:t>V praxi zdravotní podporu poskytují hlavně pedagogičtí pracovníci.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748573" y="4014298"/>
            <a:ext cx="1884983" cy="224676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„Individuální asistent“</a:t>
            </a:r>
            <a:r>
              <a:rPr lang="cs-CZ" sz="2000" dirty="0">
                <a:solidFill>
                  <a:schemeClr val="bg1"/>
                </a:solidFill>
              </a:rPr>
              <a:t>: kombinace rolí asistenta pedagoga a osobního pečovatele.</a:t>
            </a:r>
          </a:p>
        </p:txBody>
      </p:sp>
    </p:spTree>
    <p:extLst>
      <p:ext uri="{BB962C8B-B14F-4D97-AF65-F5344CB8AC3E}">
        <p14:creationId xmlns:p14="http://schemas.microsoft.com/office/powerpoint/2010/main" val="25645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dílčí problémy při poskytování </a:t>
            </a:r>
            <a:br>
              <a:rPr lang="cs-CZ" sz="2800" dirty="0"/>
            </a:br>
            <a:r>
              <a:rPr lang="cs-CZ" sz="2800" dirty="0"/>
              <a:t>zdravotní podpory žákům (II.)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2767" y="1678675"/>
            <a:ext cx="3220142" cy="830998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Pozice pedagogů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010071" y="1678676"/>
            <a:ext cx="3353146" cy="4439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765665" y="1678676"/>
            <a:ext cx="5303520" cy="83099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 dirty="0">
                <a:solidFill>
                  <a:schemeClr val="bg1"/>
                </a:solidFill>
              </a:rPr>
              <a:t>Poskytování zdravotní podpory žákům mimo klasickou výuku</a:t>
            </a:r>
          </a:p>
        </p:txBody>
      </p:sp>
      <p:sp>
        <p:nvSpPr>
          <p:cNvPr id="10" name="Šipka dolů 9"/>
          <p:cNvSpPr/>
          <p:nvPr/>
        </p:nvSpPr>
        <p:spPr>
          <a:xfrm>
            <a:off x="1650596" y="2539600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lů 10"/>
          <p:cNvSpPr/>
          <p:nvPr/>
        </p:nvSpPr>
        <p:spPr>
          <a:xfrm>
            <a:off x="4537497" y="2539600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12766" y="2873396"/>
            <a:ext cx="348042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Snaha informovat zaměstnance.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Zvýšená zátěž pro pedagogy:</a:t>
            </a:r>
          </a:p>
          <a:p>
            <a:pPr marL="542925" lvl="1" indent="-180975">
              <a:buFont typeface="Arial" panose="020B0604020202020204" pitchFamily="34" charset="0"/>
              <a:buChar char="•"/>
            </a:pPr>
            <a:r>
              <a:rPr lang="cs-CZ" sz="2000" dirty="0"/>
              <a:t>Podávání medikace nebo dohled nad medikací nemají pedagogové v popisu práce a ani se v nich necítí být kompetentní</a:t>
            </a:r>
          </a:p>
          <a:p>
            <a:pPr marL="542925" lvl="1" indent="-180975">
              <a:buFont typeface="Arial" panose="020B0604020202020204" pitchFamily="34" charset="0"/>
              <a:buChar char="•"/>
            </a:pPr>
            <a:r>
              <a:rPr lang="cs-CZ" sz="2000" dirty="0"/>
              <a:t>Komunikace s rodiči</a:t>
            </a:r>
          </a:p>
          <a:p>
            <a:endParaRPr lang="cs-CZ" sz="2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765665" y="2872185"/>
            <a:ext cx="280346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Družina: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Docházka dítěte je podmíněna souhlasem.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Učitelům ani asistentům pedagoga na dobu družiny již nestačí úvazek.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284422" y="2873396"/>
            <a:ext cx="26651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Účast na mimoškolních aktivitách: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Zdravotní podporu poskytují pedagogové, rodiče nebo externí zdravotníci.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Rodičům v účasti na mimoškolních aktivitách není bráněno.</a:t>
            </a:r>
          </a:p>
        </p:txBody>
      </p:sp>
      <p:sp>
        <p:nvSpPr>
          <p:cNvPr id="15" name="Šipka dolů 14"/>
          <p:cNvSpPr/>
          <p:nvPr/>
        </p:nvSpPr>
        <p:spPr>
          <a:xfrm>
            <a:off x="7313441" y="2539600"/>
            <a:ext cx="544484" cy="374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40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zdrav. Služeb</a:t>
            </a:r>
            <a:br>
              <a:rPr lang="cs-CZ" dirty="0"/>
            </a:br>
            <a:r>
              <a:rPr lang="cs-CZ" dirty="0"/>
              <a:t>ve školských zařízeních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628650" y="2731476"/>
          <a:ext cx="3755781" cy="268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5"/>
          <p:cNvGraphicFramePr>
            <a:graphicFrameLocks/>
          </p:cNvGraphicFramePr>
          <p:nvPr/>
        </p:nvGraphicFramePr>
        <p:xfrm>
          <a:off x="4572000" y="2731476"/>
          <a:ext cx="3755781" cy="2683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16170" y="18598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TYPY A STRUKTURA ZAŘÍZENÍ</a:t>
            </a:r>
          </a:p>
        </p:txBody>
      </p:sp>
    </p:spTree>
    <p:extLst>
      <p:ext uri="{BB962C8B-B14F-4D97-AF65-F5344CB8AC3E}">
        <p14:creationId xmlns:p14="http://schemas.microsoft.com/office/powerpoint/2010/main" val="1998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zdrav. Služeb</a:t>
            </a:r>
            <a:br>
              <a:rPr lang="cs-CZ" dirty="0"/>
            </a:br>
            <a:r>
              <a:rPr lang="cs-CZ" dirty="0"/>
              <a:t>ve školských zařízeních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416170" y="18598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TYPOLOGIE DĚTÍ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81355" y="3290100"/>
            <a:ext cx="2571848" cy="28059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i="1" dirty="0"/>
              <a:t>Do zařízení jsou umisťovány i děti s postižením a </a:t>
            </a:r>
            <a:r>
              <a:rPr lang="cs-CZ" sz="1600" i="1" dirty="0">
                <a:solidFill>
                  <a:srgbClr val="FF0000"/>
                </a:solidFill>
              </a:rPr>
              <a:t>zdravotním znevýhodněním</a:t>
            </a:r>
            <a:r>
              <a:rPr lang="cs-CZ" sz="1600" i="1" dirty="0"/>
              <a:t>, které nedosahují takové závažnosti, aby vyžadovaly péči specializovaného zdravotnického zařízení nebo zařízení sociálních služeb.</a:t>
            </a:r>
          </a:p>
          <a:p>
            <a:endParaRPr lang="cs-CZ" sz="1600" i="1" dirty="0"/>
          </a:p>
          <a:p>
            <a:pPr algn="r"/>
            <a:endParaRPr lang="cs-CZ" sz="1300" dirty="0"/>
          </a:p>
          <a:p>
            <a:pPr algn="r"/>
            <a:r>
              <a:rPr lang="cs-CZ" sz="1300" dirty="0"/>
              <a:t>§ 2 odst. 12 ZVÚOV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81355" y="2516560"/>
            <a:ext cx="2571848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Děti s postižením a zdravotním znevýhodněním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3288324" y="3290100"/>
            <a:ext cx="2571848" cy="28059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i="1" dirty="0"/>
              <a:t>Nezletilé těhotné dívky se umísťují nebo přemísťují do zařízení, která jsou schopna </a:t>
            </a:r>
            <a:r>
              <a:rPr lang="cs-CZ" sz="1600" i="1" dirty="0">
                <a:solidFill>
                  <a:srgbClr val="FF0000"/>
                </a:solidFill>
              </a:rPr>
              <a:t>zajistit příslušnou zdravotnickou péči </a:t>
            </a:r>
            <a:r>
              <a:rPr lang="cs-CZ" sz="1600" i="1" dirty="0"/>
              <a:t>prostřednictvím zdravotnických zařízení.</a:t>
            </a:r>
          </a:p>
          <a:p>
            <a:r>
              <a:rPr lang="cs-CZ" sz="1600" i="1" dirty="0"/>
              <a:t>V době nepřítomnosti matky je dítě </a:t>
            </a:r>
            <a:r>
              <a:rPr lang="cs-CZ" sz="1600" i="1" dirty="0">
                <a:solidFill>
                  <a:srgbClr val="FF0000"/>
                </a:solidFill>
              </a:rPr>
              <a:t>v péči všeobecné sestry, ošetřovatele</a:t>
            </a:r>
            <a:r>
              <a:rPr lang="cs-CZ" sz="1600" i="1" dirty="0"/>
              <a:t> nebo pedagogického pracovníka.</a:t>
            </a:r>
          </a:p>
          <a:p>
            <a:endParaRPr lang="cs-CZ" sz="1600" i="1" dirty="0"/>
          </a:p>
          <a:p>
            <a:pPr algn="r"/>
            <a:r>
              <a:rPr lang="cs-CZ" sz="1400" dirty="0"/>
              <a:t>§ 8 vyhlášky č. 438/2006 Sb</a:t>
            </a:r>
            <a:r>
              <a:rPr lang="cs-CZ" sz="1400" i="1" dirty="0"/>
              <a:t>.</a:t>
            </a:r>
            <a:endParaRPr lang="cs-CZ" sz="1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288324" y="2516560"/>
            <a:ext cx="2571848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Nezletilé matky s dětmi</a:t>
            </a:r>
          </a:p>
          <a:p>
            <a:pPr algn="ctr"/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6295293" y="3290100"/>
            <a:ext cx="2571848" cy="28059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8276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8276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i="1" dirty="0"/>
              <a:t>Za děti vyžadující VLR se považují: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/>
              <a:t>děti s psych. oslabením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/>
              <a:t>děti s poruchami pozornosti, soustředění a hyperaktivitou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/>
              <a:t>děti experimentující nebo drogově závislé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i="1" dirty="0"/>
              <a:t>děti s násilnými projevy s náznaky duševních poruch</a:t>
            </a:r>
          </a:p>
          <a:p>
            <a:endParaRPr lang="cs-CZ" sz="1900" i="1" dirty="0"/>
          </a:p>
          <a:p>
            <a:pPr algn="r"/>
            <a:r>
              <a:rPr lang="cs-CZ" sz="1400" dirty="0"/>
              <a:t>§ 10 a 11 vyhlášky č. 438/2006 Sb.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295293" y="2516560"/>
            <a:ext cx="2571848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Děti vyžadující výchovně </a:t>
            </a:r>
            <a:r>
              <a:rPr lang="cs-CZ" sz="1600" dirty="0">
                <a:solidFill>
                  <a:srgbClr val="FF0000"/>
                </a:solidFill>
              </a:rPr>
              <a:t>léčebný</a:t>
            </a:r>
            <a:r>
              <a:rPr lang="cs-CZ" sz="1600" dirty="0">
                <a:solidFill>
                  <a:schemeClr val="bg1"/>
                </a:solidFill>
              </a:rPr>
              <a:t> režim</a:t>
            </a:r>
          </a:p>
        </p:txBody>
      </p:sp>
    </p:spTree>
    <p:extLst>
      <p:ext uri="{BB962C8B-B14F-4D97-AF65-F5344CB8AC3E}">
        <p14:creationId xmlns:p14="http://schemas.microsoft.com/office/powerpoint/2010/main" val="292384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poskytování zdrav. služeb</a:t>
            </a:r>
            <a:br>
              <a:rPr lang="cs-CZ" dirty="0"/>
            </a:br>
            <a:r>
              <a:rPr lang="cs-CZ" dirty="0"/>
              <a:t>ve školských zařízeních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BD07D-5885-48DF-B570-0C7EF7FA7CBC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16170" y="185988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POSTUPY ZAŘÍZENÍ V PRAXI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230925" y="3704492"/>
            <a:ext cx="2625968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zaměstnání zdravotníka na pedagogické pozici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117123" y="3704492"/>
            <a:ext cx="2571848" cy="58477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solidFill>
                  <a:schemeClr val="bg1"/>
                </a:solidFill>
              </a:rPr>
              <a:t>nasmlouvání služby domácí zdravotní péče</a:t>
            </a:r>
          </a:p>
        </p:txBody>
      </p:sp>
    </p:spTree>
    <p:extLst>
      <p:ext uri="{BB962C8B-B14F-4D97-AF65-F5344CB8AC3E}">
        <p14:creationId xmlns:p14="http://schemas.microsoft.com/office/powerpoint/2010/main" val="209639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budsman">
  <a:themeElements>
    <a:clrScheme name="Ombudsman_obecny">
      <a:dk1>
        <a:sysClr val="windowText" lastClr="000000"/>
      </a:dk1>
      <a:lt1>
        <a:sysClr val="window" lastClr="FFFFFF"/>
      </a:lt1>
      <a:dk2>
        <a:srgbClr val="FFFFFF"/>
      </a:dk2>
      <a:lt2>
        <a:srgbClr val="E7E6E6"/>
      </a:lt2>
      <a:accent1>
        <a:srgbClr val="008276"/>
      </a:accent1>
      <a:accent2>
        <a:srgbClr val="00C8B5"/>
      </a:accent2>
      <a:accent3>
        <a:srgbClr val="9CBCB7"/>
      </a:accent3>
      <a:accent4>
        <a:srgbClr val="E2EFD9"/>
      </a:accent4>
      <a:accent5>
        <a:srgbClr val="D8D8D8"/>
      </a:accent5>
      <a:accent6>
        <a:srgbClr val="7F7F7F"/>
      </a:accent6>
      <a:hlink>
        <a:srgbClr val="008276"/>
      </a:hlink>
      <a:folHlink>
        <a:srgbClr val="00827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obecna.potx" id="{82BFD354-4129-4076-81A7-54445153569D}" vid="{D397CD1C-49B6-4104-9CA4-24B9866780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6" ma:contentTypeDescription="Vytvořit nový dokument" ma:contentTypeScope="" ma:versionID="a10d2442972f6aea282a9bd37d066590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59a29dd26b28b9f2e04c9198312141b3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um_x0020_vzniku xmlns="7aea5b64-986d-4ed0-9f25-146f1d978e98" xsi:nil="true"/>
  </documentManagement>
</p:properties>
</file>

<file path=customXml/itemProps1.xml><?xml version="1.0" encoding="utf-8"?>
<ds:datastoreItem xmlns:ds="http://schemas.openxmlformats.org/officeDocument/2006/customXml" ds:itemID="{306E7102-53F2-496C-BB8D-47E473B006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29062C-6995-46A4-833B-16F9AD662E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C60E3B-E2D0-4E6E-A1CE-8A9F09C59C8A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7aea5b64-986d-4ed0-9f25-146f1d978e9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Prezentace_obecna</Template>
  <TotalTime>9316</TotalTime>
  <Words>2438</Words>
  <Application>Microsoft Office PowerPoint</Application>
  <PresentationFormat>Předvádění na obrazovce (4:3)</PresentationFormat>
  <Paragraphs>339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Ombudsman</vt:lpstr>
      <vt:lpstr>poskytování zdravotní podpory  a zdravotních služeb  ve školách a školských zařízeních</vt:lpstr>
      <vt:lpstr>O výzkumu 2023</vt:lpstr>
      <vt:lpstr>určení žáků  s potřebou zdravotní podpory</vt:lpstr>
      <vt:lpstr>komunikace zdravotních potřeb  žáka s vedením školy</vt:lpstr>
      <vt:lpstr>dílčí problémy při poskytování  zdravotní podpory žákům (I.)</vt:lpstr>
      <vt:lpstr>dílčí problémy při poskytování  zdravotní podpory žákům (II.)</vt:lpstr>
      <vt:lpstr>Poskytování zdrav. Služeb ve školských zařízeních</vt:lpstr>
      <vt:lpstr>Poskytování zdrav. Služeb ve školských zařízeních</vt:lpstr>
      <vt:lpstr>poskytování zdrav. služeb ve školských zařízeních</vt:lpstr>
      <vt:lpstr>POSKYTOVÁNÍ ZDRAV. SLUŽEB VE ŠKOLSKÝCH ZAŘÍZENÍCH</vt:lpstr>
      <vt:lpstr>povědomí o novele zákona  o zdravotních službách</vt:lpstr>
      <vt:lpstr>návrhy možného řešení</vt:lpstr>
      <vt:lpstr>Zkušenosti rodičů  dětí s diabetem </vt:lpstr>
      <vt:lpstr>Dobrá a špatná praxe  z pohledu rodičů</vt:lpstr>
      <vt:lpstr>Zdravotní podpora dětí  s diabetem ze strany škol</vt:lpstr>
      <vt:lpstr>Účast na mimoškolních  aktivitách</vt:lpstr>
      <vt:lpstr>Personální zajištění  zdravotní podpory žákům  s diabetem </vt:lpstr>
      <vt:lpstr>Důsledky neposkytování  systémové zdravotní podpory  žákům s diabetem ve školách</vt:lpstr>
      <vt:lpstr>Související právní úprava </vt:lpstr>
      <vt:lpstr>Zdravotní podpora   zdravotní služby </vt:lpstr>
      <vt:lpstr>Související právní úprava</vt:lpstr>
      <vt:lpstr>Související právní úprava</vt:lpstr>
      <vt:lpstr>poskytování zdrav. služeb ve školských zařízeních</vt:lpstr>
      <vt:lpstr>Novela zákona o zdravotních  službách</vt:lpstr>
      <vt:lpstr>Podpora na akcích školy a  v zájmovém vzdělávání</vt:lpstr>
      <vt:lpstr>Společné sdělení mšmt a mz</vt:lpstr>
      <vt:lpstr>Analýza zjištěných dat: školy </vt:lpstr>
      <vt:lpstr>Analýza zjištěných dat: rodiče </vt:lpstr>
      <vt:lpstr>Hlavní nedostatky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Urbániková Marína Mgr. Ph.D.</dc:creator>
  <cp:keywords>MF</cp:keywords>
  <cp:lastModifiedBy>Obrovská Lucie, Mgr. Bc. Ph.D.</cp:lastModifiedBy>
  <cp:revision>147</cp:revision>
  <cp:lastPrinted>2023-10-13T16:48:07Z</cp:lastPrinted>
  <dcterms:created xsi:type="dcterms:W3CDTF">2020-01-10T15:34:35Z</dcterms:created>
  <dcterms:modified xsi:type="dcterms:W3CDTF">2024-03-22T08:21:03Z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